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8"/>
  </p:notesMasterIdLst>
  <p:sldIdLst>
    <p:sldId id="256" r:id="rId2"/>
    <p:sldId id="258" r:id="rId3"/>
    <p:sldId id="259" r:id="rId4"/>
    <p:sldId id="260" r:id="rId5"/>
    <p:sldId id="261" r:id="rId6"/>
    <p:sldId id="262" r:id="rId7"/>
  </p:sldIdLst>
  <p:sldSz cx="9144000" cy="5143500" type="screen16x9"/>
  <p:notesSz cx="6858000" cy="9144000"/>
  <p:embeddedFontLst>
    <p:embeddedFont>
      <p:font typeface="Montserrat ExtraBold" charset="0"/>
      <p:bold r:id="rId9"/>
      <p:boldItalic r:id="rId10"/>
    </p:embeddedFont>
    <p:embeddedFont>
      <p:font typeface="EB Garamond ExtraBold" charset="0"/>
      <p:bold r:id="rId11"/>
      <p:boldItalic r:id="rId12"/>
    </p:embeddedFont>
    <p:embeddedFont>
      <p:font typeface="EB Garamond" charset="0"/>
      <p:regular r:id="rId13"/>
      <p:bold r:id="rId14"/>
      <p:italic r:id="rId15"/>
      <p:boldItalic r:id="rId16"/>
    </p:embeddedFont>
    <p:embeddedFont>
      <p:font typeface="Calibri" pitchFamily="34" charset="0"/>
      <p:regular r:id="rId17"/>
      <p:bold r:id="rId18"/>
      <p:italic r:id="rId19"/>
      <p:boldItalic r:id="rId20"/>
    </p:embeddedFont>
    <p:embeddedFont>
      <p:font typeface="EB Garamond Medium" charset="0"/>
      <p:regular r:id="rId21"/>
      <p:bold r:id="rId22"/>
      <p:italic r:id="rId23"/>
      <p:boldItalic r:id="rId24"/>
    </p:embeddedFont>
    <p:embeddedFont>
      <p:font typeface="EB Garamond SemiBold" charset="0"/>
      <p:regular r:id="rId25"/>
      <p:bold r:id="rId26"/>
      <p:italic r:id="rId27"/>
      <p:boldItalic r:id="rId28"/>
    </p:embeddedFont>
    <p:embeddedFont>
      <p:font typeface="Public Sans" charset="0"/>
      <p:regular r:id="rId29"/>
      <p:bold r:id="rId30"/>
      <p:italic r:id="rId31"/>
      <p:boldItalic r:id="rId32"/>
    </p:embeddedFont>
    <p:embeddedFont>
      <p:font typeface="Poppins Medium" charset="0"/>
      <p:regular r:id="rId33"/>
      <p:italic r:id="rId3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p15:guide id="1" orient="horz" pos="2395">
          <p15:clr>
            <a:srgbClr val="A4A3A4"/>
          </p15:clr>
        </p15:guide>
        <p15:guide id="2" pos="2880">
          <p15:clr>
            <a:srgbClr val="9AA0A6"/>
          </p15:clr>
        </p15:guide>
        <p15:guide id="3" orient="horz" pos="1429">
          <p15:clr>
            <a:srgbClr val="A4A3A4"/>
          </p15:clr>
        </p15:guide>
        <p15:guide id="4" pos="423">
          <p15:clr>
            <a:srgbClr val="A4A3A4"/>
          </p15:clr>
        </p15:guide>
        <p15:guide id="5" orient="horz" pos="158">
          <p15:clr>
            <a:srgbClr val="A4A3A4"/>
          </p15:clr>
        </p15:guide>
        <p15:guide id="6" orient="horz" pos="2787">
          <p15:clr>
            <a:srgbClr val="A4A3A4"/>
          </p15:clr>
        </p15:guide>
        <p15:guide id="7" pos="2001">
          <p15:clr>
            <a:srgbClr val="A4A3A4"/>
          </p15:clr>
        </p15:guide>
        <p15:guide id="8" pos="3388">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5" roundtripDataSignature="AMtx7mgoBr7w2w/k6FukyUV8zyuRKQ1f/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FCDFE8DD-8876-4DAC-8A29-8DA13A1A0097}">
  <a:tblStyle styleId="{FCDFE8DD-8876-4DAC-8A29-8DA13A1A0097}"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102" d="100"/>
          <a:sy n="102" d="100"/>
        </p:scale>
        <p:origin x="-456" y="228"/>
      </p:cViewPr>
      <p:guideLst>
        <p:guide orient="horz" pos="2395"/>
        <p:guide orient="horz" pos="1429"/>
        <p:guide orient="horz" pos="158"/>
        <p:guide orient="horz" pos="2787"/>
        <p:guide pos="2880"/>
        <p:guide pos="423"/>
        <p:guide pos="2001"/>
        <p:guide pos="3388"/>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openxmlformats.org/officeDocument/2006/relationships/font" Target="fonts/font5.fntdata"/><Relationship Id="rId18" Type="http://schemas.openxmlformats.org/officeDocument/2006/relationships/font" Target="fonts/font10.fntdata"/><Relationship Id="rId26" Type="http://schemas.openxmlformats.org/officeDocument/2006/relationships/font" Target="fonts/font18.fntdata"/><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13.fntdata"/><Relationship Id="rId34" Type="http://schemas.openxmlformats.org/officeDocument/2006/relationships/font" Target="fonts/font26.fntdata"/><Relationship Id="rId7" Type="http://schemas.openxmlformats.org/officeDocument/2006/relationships/slide" Target="slides/slide6.xml"/><Relationship Id="rId12" Type="http://schemas.openxmlformats.org/officeDocument/2006/relationships/font" Target="fonts/font4.fntdata"/><Relationship Id="rId17" Type="http://schemas.openxmlformats.org/officeDocument/2006/relationships/font" Target="fonts/font9.fntdata"/><Relationship Id="rId25" Type="http://schemas.openxmlformats.org/officeDocument/2006/relationships/font" Target="fonts/font17.fntdata"/><Relationship Id="rId33" Type="http://schemas.openxmlformats.org/officeDocument/2006/relationships/font" Target="fonts/font25.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8.fntdata"/><Relationship Id="rId20" Type="http://schemas.openxmlformats.org/officeDocument/2006/relationships/font" Target="fonts/font12.fntdata"/><Relationship Id="rId29" Type="http://schemas.openxmlformats.org/officeDocument/2006/relationships/font" Target="fonts/font2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3.fntdata"/><Relationship Id="rId24" Type="http://schemas.openxmlformats.org/officeDocument/2006/relationships/font" Target="fonts/font16.fntdata"/><Relationship Id="rId32" Type="http://schemas.openxmlformats.org/officeDocument/2006/relationships/font" Target="fonts/font24.fntdata"/><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7.fntdata"/><Relationship Id="rId23" Type="http://schemas.openxmlformats.org/officeDocument/2006/relationships/font" Target="fonts/font15.fntdata"/><Relationship Id="rId28" Type="http://schemas.openxmlformats.org/officeDocument/2006/relationships/font" Target="fonts/font20.fntdata"/><Relationship Id="rId36" Type="http://schemas.openxmlformats.org/officeDocument/2006/relationships/presProps" Target="presProps.xml"/><Relationship Id="rId10" Type="http://schemas.openxmlformats.org/officeDocument/2006/relationships/font" Target="fonts/font2.fntdata"/><Relationship Id="rId19" Type="http://schemas.openxmlformats.org/officeDocument/2006/relationships/font" Target="fonts/font11.fntdata"/><Relationship Id="rId31" Type="http://schemas.openxmlformats.org/officeDocument/2006/relationships/font" Target="fonts/font23.fntdata"/><Relationship Id="rId4" Type="http://schemas.openxmlformats.org/officeDocument/2006/relationships/slide" Target="slides/slide3.xml"/><Relationship Id="rId9" Type="http://schemas.openxmlformats.org/officeDocument/2006/relationships/font" Target="fonts/font1.fntdata"/><Relationship Id="rId14" Type="http://schemas.openxmlformats.org/officeDocument/2006/relationships/font" Target="fonts/font6.fntdata"/><Relationship Id="rId22" Type="http://schemas.openxmlformats.org/officeDocument/2006/relationships/font" Target="fonts/font14.fntdata"/><Relationship Id="rId27" Type="http://schemas.openxmlformats.org/officeDocument/2006/relationships/font" Target="fonts/font19.fntdata"/><Relationship Id="rId30" Type="http://schemas.openxmlformats.org/officeDocument/2006/relationships/font" Target="fonts/font22.fntdata"/><Relationship Id="rId35" Type="http://customschemas.google.com/relationships/presentationmetadata" Target="meta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3014357593"/>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8"/>
        <p:cNvGrpSpPr/>
        <p:nvPr/>
      </p:nvGrpSpPr>
      <p:grpSpPr>
        <a:xfrm>
          <a:off x="0" y="0"/>
          <a:ext cx="0" cy="0"/>
          <a:chOff x="0" y="0"/>
          <a:chExt cx="0" cy="0"/>
        </a:xfrm>
      </p:grpSpPr>
      <p:sp>
        <p:nvSpPr>
          <p:cNvPr id="1829" name="Google Shape;1829;p20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30" name="Google Shape;1830;p2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3"/>
        <p:cNvGrpSpPr/>
        <p:nvPr/>
      </p:nvGrpSpPr>
      <p:grpSpPr>
        <a:xfrm>
          <a:off x="0" y="0"/>
          <a:ext cx="0" cy="0"/>
          <a:chOff x="0" y="0"/>
          <a:chExt cx="0" cy="0"/>
        </a:xfrm>
      </p:grpSpPr>
      <p:sp>
        <p:nvSpPr>
          <p:cNvPr id="1844" name="Google Shape;1844;g1f5dca458e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45" name="Google Shape;1845;g1f5dca458e3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3"/>
        <p:cNvGrpSpPr/>
        <p:nvPr/>
      </p:nvGrpSpPr>
      <p:grpSpPr>
        <a:xfrm>
          <a:off x="0" y="0"/>
          <a:ext cx="0" cy="0"/>
          <a:chOff x="0" y="0"/>
          <a:chExt cx="0" cy="0"/>
        </a:xfrm>
      </p:grpSpPr>
      <p:sp>
        <p:nvSpPr>
          <p:cNvPr id="1854" name="Google Shape;1854;g2139e008f02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55" name="Google Shape;1855;g2139e008f0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0"/>
        <p:cNvGrpSpPr/>
        <p:nvPr/>
      </p:nvGrpSpPr>
      <p:grpSpPr>
        <a:xfrm>
          <a:off x="0" y="0"/>
          <a:ext cx="0" cy="0"/>
          <a:chOff x="0" y="0"/>
          <a:chExt cx="0" cy="0"/>
        </a:xfrm>
      </p:grpSpPr>
      <p:sp>
        <p:nvSpPr>
          <p:cNvPr id="1861" name="Google Shape;1861;g1f5dca458e3_0_18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2" name="Google Shape;1862;g1f5dca458e3_0_18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2"/>
        <p:cNvGrpSpPr/>
        <p:nvPr/>
      </p:nvGrpSpPr>
      <p:grpSpPr>
        <a:xfrm>
          <a:off x="0" y="0"/>
          <a:ext cx="0" cy="0"/>
          <a:chOff x="0" y="0"/>
          <a:chExt cx="0" cy="0"/>
        </a:xfrm>
      </p:grpSpPr>
      <p:sp>
        <p:nvSpPr>
          <p:cNvPr id="1873" name="Google Shape;1873;p2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74" name="Google Shape;1874;p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8"/>
        <p:cNvGrpSpPr/>
        <p:nvPr/>
      </p:nvGrpSpPr>
      <p:grpSpPr>
        <a:xfrm>
          <a:off x="0" y="0"/>
          <a:ext cx="0" cy="0"/>
          <a:chOff x="0" y="0"/>
          <a:chExt cx="0" cy="0"/>
        </a:xfrm>
      </p:grpSpPr>
      <p:sp>
        <p:nvSpPr>
          <p:cNvPr id="1879" name="Google Shape;1879;p2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80" name="Google Shape;1880;p213: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7.png"/></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8.png"/></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7.png"/></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8.png"/></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9.png"/><Relationship Id="rId1" Type="http://schemas.openxmlformats.org/officeDocument/2006/relationships/slideMaster" Target="../slideMasters/slideMaster1.xml"/><Relationship Id="rId5" Type="http://schemas.openxmlformats.org/officeDocument/2006/relationships/image" Target="../media/image31.png"/><Relationship Id="rId4" Type="http://schemas.openxmlformats.org/officeDocument/2006/relationships/image" Target="../media/image30.png"/></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 Id="rId4" Type="http://schemas.openxmlformats.org/officeDocument/2006/relationships/image" Target="../media/image32.png"/></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3.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4.jpeg"/><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4.jpeg"/><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png"/><Relationship Id="rId1" Type="http://schemas.openxmlformats.org/officeDocument/2006/relationships/slideMaster" Target="../slideMasters/slideMaster1.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p:cSld name="First page 2">
    <p:spTree>
      <p:nvGrpSpPr>
        <p:cNvPr id="1" name="Shape 6"/>
        <p:cNvGrpSpPr/>
        <p:nvPr/>
      </p:nvGrpSpPr>
      <p:grpSpPr>
        <a:xfrm>
          <a:off x="0" y="0"/>
          <a:ext cx="0" cy="0"/>
          <a:chOff x="0" y="0"/>
          <a:chExt cx="0" cy="0"/>
        </a:xfrm>
      </p:grpSpPr>
      <p:pic>
        <p:nvPicPr>
          <p:cNvPr id="7" name="Google Shape;7;p214" descr="Diagram&#10;&#10;Description automatically generated"/>
          <p:cNvPicPr preferRelativeResize="0"/>
          <p:nvPr/>
        </p:nvPicPr>
        <p:blipFill rotWithShape="1">
          <a:blip r:embed="rId2">
            <a:alphaModFix/>
          </a:blip>
          <a:srcRect/>
          <a:stretch/>
        </p:blipFill>
        <p:spPr>
          <a:xfrm>
            <a:off x="0" y="4141"/>
            <a:ext cx="9144000" cy="5135217"/>
          </a:xfrm>
          <a:prstGeom prst="rect">
            <a:avLst/>
          </a:prstGeom>
          <a:noFill/>
          <a:ln>
            <a:noFill/>
          </a:ln>
        </p:spPr>
      </p:pic>
      <p:cxnSp>
        <p:nvCxnSpPr>
          <p:cNvPr id="8" name="Google Shape;8;p214"/>
          <p:cNvCxnSpPr/>
          <p:nvPr/>
        </p:nvCxnSpPr>
        <p:spPr>
          <a:xfrm>
            <a:off x="343814" y="3257405"/>
            <a:ext cx="527043" cy="0"/>
          </a:xfrm>
          <a:prstGeom prst="straightConnector1">
            <a:avLst/>
          </a:prstGeom>
          <a:noFill/>
          <a:ln w="28575" cap="flat" cmpd="sng">
            <a:solidFill>
              <a:srgbClr val="22366A"/>
            </a:solidFill>
            <a:prstDash val="solid"/>
            <a:round/>
            <a:headEnd type="none" w="sm" len="sm"/>
            <a:tailEnd type="none" w="sm" len="sm"/>
          </a:ln>
        </p:spPr>
      </p:cxnSp>
      <p:sp>
        <p:nvSpPr>
          <p:cNvPr id="9" name="Google Shape;9;p214"/>
          <p:cNvSpPr txBox="1">
            <a:spLocks noGrp="1"/>
          </p:cNvSpPr>
          <p:nvPr>
            <p:ph type="body" idx="1"/>
          </p:nvPr>
        </p:nvSpPr>
        <p:spPr>
          <a:xfrm>
            <a:off x="261254" y="2640951"/>
            <a:ext cx="3311679" cy="44055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ontents 3">
    <p:spTree>
      <p:nvGrpSpPr>
        <p:cNvPr id="1" name="Shape 69"/>
        <p:cNvGrpSpPr/>
        <p:nvPr/>
      </p:nvGrpSpPr>
      <p:grpSpPr>
        <a:xfrm>
          <a:off x="0" y="0"/>
          <a:ext cx="0" cy="0"/>
          <a:chOff x="0" y="0"/>
          <a:chExt cx="0" cy="0"/>
        </a:xfrm>
      </p:grpSpPr>
      <p:pic>
        <p:nvPicPr>
          <p:cNvPr id="70" name="Google Shape;70;p222"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71" name="Google Shape;71;p222"/>
          <p:cNvSpPr>
            <a:spLocks noGrp="1"/>
          </p:cNvSpPr>
          <p:nvPr>
            <p:ph type="pic" idx="2"/>
          </p:nvPr>
        </p:nvSpPr>
        <p:spPr>
          <a:xfrm>
            <a:off x="4983850" y="776920"/>
            <a:ext cx="4160150" cy="4050508"/>
          </a:xfrm>
          <a:prstGeom prst="rect">
            <a:avLst/>
          </a:prstGeom>
          <a:noFill/>
          <a:ln>
            <a:noFill/>
          </a:ln>
        </p:spPr>
      </p:sp>
      <p:sp>
        <p:nvSpPr>
          <p:cNvPr id="72" name="Google Shape;72;p222"/>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73" name="Google Shape;73;p22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4" name="Google Shape;74;p22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Caption">
  <p:cSld name="1_Caption srQTiEr6bSQ=">
    <p:spTree>
      <p:nvGrpSpPr>
        <p:cNvPr id="1" name="Shape 1687"/>
        <p:cNvGrpSpPr/>
        <p:nvPr/>
      </p:nvGrpSpPr>
      <p:grpSpPr>
        <a:xfrm>
          <a:off x="0" y="0"/>
          <a:ext cx="0" cy="0"/>
          <a:chOff x="0" y="0"/>
          <a:chExt cx="0" cy="0"/>
        </a:xfrm>
      </p:grpSpPr>
      <p:sp>
        <p:nvSpPr>
          <p:cNvPr id="1688" name="Google Shape;1688;p313"/>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689" name="Google Shape;1689;p31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1690" name="Google Shape;1690;p313"/>
          <p:cNvGrpSpPr/>
          <p:nvPr/>
        </p:nvGrpSpPr>
        <p:grpSpPr>
          <a:xfrm>
            <a:off x="3907491" y="3547977"/>
            <a:ext cx="1329018" cy="71718"/>
            <a:chOff x="3907491" y="3547977"/>
            <a:chExt cx="1329018" cy="71718"/>
          </a:xfrm>
        </p:grpSpPr>
        <p:sp>
          <p:nvSpPr>
            <p:cNvPr id="1691" name="Google Shape;1691;p313"/>
            <p:cNvSpPr/>
            <p:nvPr/>
          </p:nvSpPr>
          <p:spPr>
            <a:xfrm>
              <a:off x="46059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2" name="Google Shape;1692;p313"/>
            <p:cNvSpPr/>
            <p:nvPr/>
          </p:nvSpPr>
          <p:spPr>
            <a:xfrm>
              <a:off x="44662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3" name="Google Shape;1693;p313"/>
            <p:cNvSpPr/>
            <p:nvPr/>
          </p:nvSpPr>
          <p:spPr>
            <a:xfrm>
              <a:off x="43265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4" name="Google Shape;1694;p313"/>
            <p:cNvSpPr/>
            <p:nvPr/>
          </p:nvSpPr>
          <p:spPr>
            <a:xfrm>
              <a:off x="41868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5" name="Google Shape;1695;p313"/>
            <p:cNvSpPr/>
            <p:nvPr/>
          </p:nvSpPr>
          <p:spPr>
            <a:xfrm>
              <a:off x="40471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6" name="Google Shape;1696;p313"/>
            <p:cNvSpPr/>
            <p:nvPr/>
          </p:nvSpPr>
          <p:spPr>
            <a:xfrm>
              <a:off x="39074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7" name="Google Shape;1697;p313"/>
            <p:cNvSpPr/>
            <p:nvPr/>
          </p:nvSpPr>
          <p:spPr>
            <a:xfrm>
              <a:off x="51647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8" name="Google Shape;1698;p313"/>
            <p:cNvSpPr/>
            <p:nvPr/>
          </p:nvSpPr>
          <p:spPr>
            <a:xfrm>
              <a:off x="50250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9" name="Google Shape;1699;p313"/>
            <p:cNvSpPr/>
            <p:nvPr/>
          </p:nvSpPr>
          <p:spPr>
            <a:xfrm>
              <a:off x="48853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0" name="Google Shape;1700;p313"/>
            <p:cNvSpPr/>
            <p:nvPr/>
          </p:nvSpPr>
          <p:spPr>
            <a:xfrm>
              <a:off x="47456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1701" name="Google Shape;1701;p313"/>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2000" b="1" i="1" u="none" strike="noStrike" cap="none">
                <a:solidFill>
                  <a:schemeClr val="lt2"/>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Caption">
  <p:cSld name="1_Caption Fiqkk2h2H6o=">
    <p:spTree>
      <p:nvGrpSpPr>
        <p:cNvPr id="1" name="Shape 1702"/>
        <p:cNvGrpSpPr/>
        <p:nvPr/>
      </p:nvGrpSpPr>
      <p:grpSpPr>
        <a:xfrm>
          <a:off x="0" y="0"/>
          <a:ext cx="0" cy="0"/>
          <a:chOff x="0" y="0"/>
          <a:chExt cx="0" cy="0"/>
        </a:xfrm>
      </p:grpSpPr>
      <p:sp>
        <p:nvSpPr>
          <p:cNvPr id="1703" name="Google Shape;1703;p314"/>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704" name="Google Shape;1704;p314"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1705" name="Google Shape;1705;p314"/>
          <p:cNvGrpSpPr/>
          <p:nvPr/>
        </p:nvGrpSpPr>
        <p:grpSpPr>
          <a:xfrm>
            <a:off x="3907491" y="3547977"/>
            <a:ext cx="1329018" cy="71718"/>
            <a:chOff x="3837640" y="2865532"/>
            <a:chExt cx="1329018" cy="71718"/>
          </a:xfrm>
        </p:grpSpPr>
        <p:sp>
          <p:nvSpPr>
            <p:cNvPr id="1706" name="Google Shape;1706;p314"/>
            <p:cNvSpPr/>
            <p:nvPr/>
          </p:nvSpPr>
          <p:spPr>
            <a:xfrm>
              <a:off x="45361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7" name="Google Shape;1707;p314"/>
            <p:cNvSpPr/>
            <p:nvPr/>
          </p:nvSpPr>
          <p:spPr>
            <a:xfrm>
              <a:off x="43964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8" name="Google Shape;1708;p314"/>
            <p:cNvSpPr/>
            <p:nvPr/>
          </p:nvSpPr>
          <p:spPr>
            <a:xfrm>
              <a:off x="42567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9" name="Google Shape;1709;p314"/>
            <p:cNvSpPr/>
            <p:nvPr/>
          </p:nvSpPr>
          <p:spPr>
            <a:xfrm>
              <a:off x="41170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0" name="Google Shape;1710;p314"/>
            <p:cNvSpPr/>
            <p:nvPr/>
          </p:nvSpPr>
          <p:spPr>
            <a:xfrm>
              <a:off x="39773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1" name="Google Shape;1711;p314"/>
            <p:cNvSpPr/>
            <p:nvPr/>
          </p:nvSpPr>
          <p:spPr>
            <a:xfrm>
              <a:off x="38376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2" name="Google Shape;1712;p314"/>
            <p:cNvSpPr/>
            <p:nvPr/>
          </p:nvSpPr>
          <p:spPr>
            <a:xfrm>
              <a:off x="50949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3" name="Google Shape;1713;p314"/>
            <p:cNvSpPr/>
            <p:nvPr/>
          </p:nvSpPr>
          <p:spPr>
            <a:xfrm>
              <a:off x="49552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4" name="Google Shape;1714;p314"/>
            <p:cNvSpPr/>
            <p:nvPr/>
          </p:nvSpPr>
          <p:spPr>
            <a:xfrm>
              <a:off x="48155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5" name="Google Shape;1715;p314"/>
            <p:cNvSpPr/>
            <p:nvPr/>
          </p:nvSpPr>
          <p:spPr>
            <a:xfrm>
              <a:off x="46758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1716" name="Google Shape;1716;p314"/>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2000" b="1" i="1" u="none" strike="noStrike" cap="none">
                <a:solidFill>
                  <a:schemeClr val="accen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Caption">
  <p:cSld name="1_Caption odHUCw+y0GI=">
    <p:spTree>
      <p:nvGrpSpPr>
        <p:cNvPr id="1" name="Shape 1717"/>
        <p:cNvGrpSpPr/>
        <p:nvPr/>
      </p:nvGrpSpPr>
      <p:grpSpPr>
        <a:xfrm>
          <a:off x="0" y="0"/>
          <a:ext cx="0" cy="0"/>
          <a:chOff x="0" y="0"/>
          <a:chExt cx="0" cy="0"/>
        </a:xfrm>
      </p:grpSpPr>
      <p:pic>
        <p:nvPicPr>
          <p:cNvPr id="1718" name="Google Shape;1718;p315" descr="Background pattern&#10;&#10;Description automatically generated with medium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719" name="Google Shape;1719;p315" descr="A group of people sitting at a table&#10;&#10;Description automatically generated with low confidence"/>
          <p:cNvPicPr preferRelativeResize="0"/>
          <p:nvPr/>
        </p:nvPicPr>
        <p:blipFill rotWithShape="1">
          <a:blip r:embed="rId3">
            <a:alphaModFix/>
          </a:blip>
          <a:srcRect l="40" t="31"/>
          <a:stretch/>
        </p:blipFill>
        <p:spPr>
          <a:xfrm>
            <a:off x="4864308" y="0"/>
            <a:ext cx="4279692" cy="5143500"/>
          </a:xfrm>
          <a:prstGeom prst="rect">
            <a:avLst/>
          </a:prstGeom>
          <a:noFill/>
          <a:ln>
            <a:noFill/>
          </a:ln>
        </p:spPr>
      </p:pic>
      <p:pic>
        <p:nvPicPr>
          <p:cNvPr id="1720" name="Google Shape;1720;p315" descr="Shape&#10;&#10;Description automatically generated with low confidence"/>
          <p:cNvPicPr preferRelativeResize="0"/>
          <p:nvPr/>
        </p:nvPicPr>
        <p:blipFill rotWithShape="1">
          <a:blip r:embed="rId4">
            <a:alphaModFix/>
          </a:blip>
          <a:srcRect/>
          <a:stretch/>
        </p:blipFill>
        <p:spPr>
          <a:xfrm>
            <a:off x="0" y="0"/>
            <a:ext cx="9144000" cy="5143500"/>
          </a:xfrm>
          <a:prstGeom prst="rect">
            <a:avLst/>
          </a:prstGeom>
          <a:noFill/>
          <a:ln>
            <a:noFill/>
          </a:ln>
        </p:spPr>
      </p:pic>
      <p:sp>
        <p:nvSpPr>
          <p:cNvPr id="1721" name="Google Shape;1721;p315"/>
          <p:cNvSpPr/>
          <p:nvPr/>
        </p:nvSpPr>
        <p:spPr>
          <a:xfrm>
            <a:off x="0" y="1107751"/>
            <a:ext cx="4864308" cy="292799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722" name="Google Shape;1722;p315"/>
          <p:cNvSpPr/>
          <p:nvPr/>
        </p:nvSpPr>
        <p:spPr>
          <a:xfrm>
            <a:off x="185197" y="1339045"/>
            <a:ext cx="69448" cy="2465408"/>
          </a:xfrm>
          <a:prstGeom prst="rect">
            <a:avLst/>
          </a:prstGeom>
          <a:solidFill>
            <a:schemeClr val="l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723" name="Google Shape;1723;p315"/>
          <p:cNvSpPr txBox="1">
            <a:spLocks noGrp="1"/>
          </p:cNvSpPr>
          <p:nvPr>
            <p:ph type="title"/>
          </p:nvPr>
        </p:nvSpPr>
        <p:spPr>
          <a:xfrm>
            <a:off x="387873" y="1377777"/>
            <a:ext cx="3421450" cy="459275"/>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2000" b="1" i="1"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724" name="Google Shape;1724;p315"/>
          <p:cNvSpPr txBox="1">
            <a:spLocks noGrp="1"/>
          </p:cNvSpPr>
          <p:nvPr>
            <p:ph type="body" idx="1"/>
          </p:nvPr>
        </p:nvSpPr>
        <p:spPr>
          <a:xfrm>
            <a:off x="387873" y="1985160"/>
            <a:ext cx="4343206" cy="1819294"/>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Caption">
  <p:cSld name="1_Caption nWgfZNftxRw=">
    <p:spTree>
      <p:nvGrpSpPr>
        <p:cNvPr id="1" name="Shape 1725"/>
        <p:cNvGrpSpPr/>
        <p:nvPr/>
      </p:nvGrpSpPr>
      <p:grpSpPr>
        <a:xfrm>
          <a:off x="0" y="0"/>
          <a:ext cx="0" cy="0"/>
          <a:chOff x="0" y="0"/>
          <a:chExt cx="0" cy="0"/>
        </a:xfrm>
      </p:grpSpPr>
      <p:pic>
        <p:nvPicPr>
          <p:cNvPr id="1726" name="Google Shape;1726;p316"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27" name="Google Shape;1727;p316"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728" name="Google Shape;1728;p316"/>
          <p:cNvGrpSpPr/>
          <p:nvPr/>
        </p:nvGrpSpPr>
        <p:grpSpPr>
          <a:xfrm>
            <a:off x="-900" y="1034935"/>
            <a:ext cx="9146700" cy="1842077"/>
            <a:chOff x="-900" y="1034935"/>
            <a:chExt cx="9146700" cy="1842077"/>
          </a:xfrm>
        </p:grpSpPr>
        <p:sp>
          <p:nvSpPr>
            <p:cNvPr id="1729" name="Google Shape;1729;p316"/>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1730" name="Google Shape;1730;p316"/>
            <p:cNvCxnSpPr/>
            <p:nvPr/>
          </p:nvCxnSpPr>
          <p:spPr>
            <a:xfrm>
              <a:off x="-900" y="1034935"/>
              <a:ext cx="9145800" cy="0"/>
            </a:xfrm>
            <a:prstGeom prst="straightConnector1">
              <a:avLst/>
            </a:prstGeom>
            <a:noFill/>
            <a:ln w="12700" cap="flat" cmpd="sng">
              <a:solidFill>
                <a:schemeClr val="accent2"/>
              </a:solidFill>
              <a:prstDash val="solid"/>
              <a:round/>
              <a:headEnd type="none" w="sm" len="sm"/>
              <a:tailEnd type="none" w="sm" len="sm"/>
            </a:ln>
          </p:spPr>
        </p:cxnSp>
      </p:grpSp>
      <p:pic>
        <p:nvPicPr>
          <p:cNvPr id="1731" name="Google Shape;1731;p316"/>
          <p:cNvPicPr preferRelativeResize="0"/>
          <p:nvPr/>
        </p:nvPicPr>
        <p:blipFill rotWithShape="1">
          <a:blip r:embed="rId4">
            <a:alphaModFix/>
          </a:blip>
          <a:srcRect/>
          <a:stretch/>
        </p:blipFill>
        <p:spPr>
          <a:xfrm>
            <a:off x="244973" y="966439"/>
            <a:ext cx="4181755" cy="4151489"/>
          </a:xfrm>
          <a:prstGeom prst="rect">
            <a:avLst/>
          </a:prstGeom>
          <a:noFill/>
          <a:ln>
            <a:noFill/>
          </a:ln>
        </p:spPr>
      </p:pic>
      <p:sp>
        <p:nvSpPr>
          <p:cNvPr id="1732" name="Google Shape;1732;p316"/>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accent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Caption">
  <p:cSld name="1_Caption zPBrfs17CEA=">
    <p:spTree>
      <p:nvGrpSpPr>
        <p:cNvPr id="1" name="Shape 1733"/>
        <p:cNvGrpSpPr/>
        <p:nvPr/>
      </p:nvGrpSpPr>
      <p:grpSpPr>
        <a:xfrm>
          <a:off x="0" y="0"/>
          <a:ext cx="0" cy="0"/>
          <a:chOff x="0" y="0"/>
          <a:chExt cx="0" cy="0"/>
        </a:xfrm>
      </p:grpSpPr>
      <p:pic>
        <p:nvPicPr>
          <p:cNvPr id="1734" name="Google Shape;1734;p317"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35" name="Google Shape;1735;p31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cxnSp>
        <p:nvCxnSpPr>
          <p:cNvPr id="1736" name="Google Shape;1736;p317"/>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1737" name="Google Shape;1737;p317"/>
          <p:cNvSpPr/>
          <p:nvPr/>
        </p:nvSpPr>
        <p:spPr>
          <a:xfrm>
            <a:off x="0" y="1037770"/>
            <a:ext cx="9144000" cy="1613989"/>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738" name="Google Shape;1738;p317"/>
          <p:cNvPicPr preferRelativeResize="0"/>
          <p:nvPr/>
        </p:nvPicPr>
        <p:blipFill rotWithShape="1">
          <a:blip r:embed="rId4">
            <a:alphaModFix/>
          </a:blip>
          <a:srcRect t="-864" b="49"/>
          <a:stretch/>
        </p:blipFill>
        <p:spPr>
          <a:xfrm flipH="1">
            <a:off x="349865" y="721112"/>
            <a:ext cx="3612538" cy="4395173"/>
          </a:xfrm>
          <a:prstGeom prst="rect">
            <a:avLst/>
          </a:prstGeom>
          <a:noFill/>
          <a:ln>
            <a:noFill/>
          </a:ln>
        </p:spPr>
      </p:pic>
      <p:sp>
        <p:nvSpPr>
          <p:cNvPr id="1739" name="Google Shape;1739;p317"/>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Caption">
  <p:cSld name="1_Caption 09fAr2Fmnqc=">
    <p:spTree>
      <p:nvGrpSpPr>
        <p:cNvPr id="1" name="Shape 1740"/>
        <p:cNvGrpSpPr/>
        <p:nvPr/>
      </p:nvGrpSpPr>
      <p:grpSpPr>
        <a:xfrm>
          <a:off x="0" y="0"/>
          <a:ext cx="0" cy="0"/>
          <a:chOff x="0" y="0"/>
          <a:chExt cx="0" cy="0"/>
        </a:xfrm>
      </p:grpSpPr>
      <p:pic>
        <p:nvPicPr>
          <p:cNvPr id="1741" name="Google Shape;1741;p318"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42" name="Google Shape;1742;p318"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743" name="Google Shape;1743;p318"/>
          <p:cNvGrpSpPr/>
          <p:nvPr/>
        </p:nvGrpSpPr>
        <p:grpSpPr>
          <a:xfrm>
            <a:off x="-900" y="1034935"/>
            <a:ext cx="9146700" cy="1842077"/>
            <a:chOff x="-900" y="1034935"/>
            <a:chExt cx="9146700" cy="1842077"/>
          </a:xfrm>
        </p:grpSpPr>
        <p:sp>
          <p:nvSpPr>
            <p:cNvPr id="1744" name="Google Shape;1744;p318"/>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1745" name="Google Shape;1745;p318"/>
            <p:cNvCxnSpPr/>
            <p:nvPr/>
          </p:nvCxnSpPr>
          <p:spPr>
            <a:xfrm>
              <a:off x="-900" y="1034935"/>
              <a:ext cx="9145800" cy="0"/>
            </a:xfrm>
            <a:prstGeom prst="straightConnector1">
              <a:avLst/>
            </a:prstGeom>
            <a:noFill/>
            <a:ln w="12700" cap="flat" cmpd="sng">
              <a:solidFill>
                <a:schemeClr val="dk2"/>
              </a:solidFill>
              <a:prstDash val="solid"/>
              <a:round/>
              <a:headEnd type="none" w="sm" len="sm"/>
              <a:tailEnd type="none" w="sm" len="sm"/>
            </a:ln>
          </p:spPr>
        </p:cxnSp>
      </p:grpSp>
      <p:pic>
        <p:nvPicPr>
          <p:cNvPr id="1746" name="Google Shape;1746;p318"/>
          <p:cNvPicPr preferRelativeResize="0"/>
          <p:nvPr/>
        </p:nvPicPr>
        <p:blipFill rotWithShape="1">
          <a:blip r:embed="rId4">
            <a:alphaModFix/>
          </a:blip>
          <a:srcRect/>
          <a:stretch/>
        </p:blipFill>
        <p:spPr>
          <a:xfrm>
            <a:off x="244973" y="966439"/>
            <a:ext cx="4181755" cy="4151489"/>
          </a:xfrm>
          <a:prstGeom prst="rect">
            <a:avLst/>
          </a:prstGeom>
          <a:noFill/>
          <a:ln>
            <a:noFill/>
          </a:ln>
        </p:spPr>
      </p:pic>
      <p:sp>
        <p:nvSpPr>
          <p:cNvPr id="1747" name="Google Shape;1747;p318"/>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Caption">
  <p:cSld name="1_Caption oOPK8NqaGOM=">
    <p:spTree>
      <p:nvGrpSpPr>
        <p:cNvPr id="1" name="Shape 1748"/>
        <p:cNvGrpSpPr/>
        <p:nvPr/>
      </p:nvGrpSpPr>
      <p:grpSpPr>
        <a:xfrm>
          <a:off x="0" y="0"/>
          <a:ext cx="0" cy="0"/>
          <a:chOff x="0" y="0"/>
          <a:chExt cx="0" cy="0"/>
        </a:xfrm>
      </p:grpSpPr>
      <p:pic>
        <p:nvPicPr>
          <p:cNvPr id="1749" name="Google Shape;1749;p319"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50" name="Google Shape;1750;p319"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cxnSp>
        <p:nvCxnSpPr>
          <p:cNvPr id="1751" name="Google Shape;1751;p319"/>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1752" name="Google Shape;1752;p319"/>
          <p:cNvSpPr/>
          <p:nvPr/>
        </p:nvSpPr>
        <p:spPr>
          <a:xfrm>
            <a:off x="0" y="1037770"/>
            <a:ext cx="9144000" cy="161398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753" name="Google Shape;1753;p319"/>
          <p:cNvPicPr preferRelativeResize="0"/>
          <p:nvPr/>
        </p:nvPicPr>
        <p:blipFill rotWithShape="1">
          <a:blip r:embed="rId4">
            <a:alphaModFix/>
          </a:blip>
          <a:srcRect t="-864" b="49"/>
          <a:stretch/>
        </p:blipFill>
        <p:spPr>
          <a:xfrm flipH="1">
            <a:off x="349865" y="721112"/>
            <a:ext cx="3612538" cy="4395173"/>
          </a:xfrm>
          <a:prstGeom prst="rect">
            <a:avLst/>
          </a:prstGeom>
          <a:noFill/>
          <a:ln>
            <a:noFill/>
          </a:ln>
        </p:spPr>
      </p:pic>
      <p:sp>
        <p:nvSpPr>
          <p:cNvPr id="1754" name="Google Shape;1754;p319"/>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Caption">
  <p:cSld name="1_Caption r4No7qG+OZA=">
    <p:spTree>
      <p:nvGrpSpPr>
        <p:cNvPr id="1" name="Shape 1755"/>
        <p:cNvGrpSpPr/>
        <p:nvPr/>
      </p:nvGrpSpPr>
      <p:grpSpPr>
        <a:xfrm>
          <a:off x="0" y="0"/>
          <a:ext cx="0" cy="0"/>
          <a:chOff x="0" y="0"/>
          <a:chExt cx="0" cy="0"/>
        </a:xfrm>
      </p:grpSpPr>
      <p:pic>
        <p:nvPicPr>
          <p:cNvPr id="1756" name="Google Shape;1756;p320"/>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757" name="Google Shape;1757;p320" descr="Shape&#10;&#10;Description automatically generated with low confidence"/>
          <p:cNvPicPr preferRelativeResize="0"/>
          <p:nvPr/>
        </p:nvPicPr>
        <p:blipFill rotWithShape="1">
          <a:blip r:embed="rId3">
            <a:alphaModFix/>
          </a:blip>
          <a:srcRect/>
          <a:stretch/>
        </p:blipFill>
        <p:spPr>
          <a:xfrm>
            <a:off x="0" y="0"/>
            <a:ext cx="9143990" cy="5148000"/>
          </a:xfrm>
          <a:prstGeom prst="rect">
            <a:avLst/>
          </a:prstGeom>
          <a:noFill/>
          <a:ln>
            <a:noFill/>
          </a:ln>
        </p:spPr>
      </p:pic>
      <p:pic>
        <p:nvPicPr>
          <p:cNvPr id="1758" name="Google Shape;1758;p320" descr="A picture containing text, dark, night sky&#10;&#10;Description automatically generated"/>
          <p:cNvPicPr preferRelativeResize="0"/>
          <p:nvPr/>
        </p:nvPicPr>
        <p:blipFill rotWithShape="1">
          <a:blip r:embed="rId4">
            <a:alphaModFix/>
          </a:blip>
          <a:srcRect/>
          <a:stretch/>
        </p:blipFill>
        <p:spPr>
          <a:xfrm>
            <a:off x="962283" y="914400"/>
            <a:ext cx="7219434" cy="3459480"/>
          </a:xfrm>
          <a:prstGeom prst="rect">
            <a:avLst/>
          </a:prstGeom>
          <a:noFill/>
          <a:ln>
            <a:noFill/>
          </a:ln>
        </p:spPr>
      </p:pic>
      <p:pic>
        <p:nvPicPr>
          <p:cNvPr id="1759" name="Google Shape;1759;p320" descr="Chart&#10;&#10;Description automatically generated"/>
          <p:cNvPicPr preferRelativeResize="0"/>
          <p:nvPr/>
        </p:nvPicPr>
        <p:blipFill rotWithShape="1">
          <a:blip r:embed="rId5">
            <a:alphaModFix/>
          </a:blip>
          <a:srcRect/>
          <a:stretch/>
        </p:blipFill>
        <p:spPr>
          <a:xfrm>
            <a:off x="2567940" y="1200369"/>
            <a:ext cx="4008120" cy="2742762"/>
          </a:xfrm>
          <a:prstGeom prst="rect">
            <a:avLst/>
          </a:prstGeom>
          <a:noFill/>
          <a:ln>
            <a:noFill/>
          </a:ln>
        </p:spPr>
      </p:pic>
      <p:sp>
        <p:nvSpPr>
          <p:cNvPr id="1760" name="Google Shape;1760;p320"/>
          <p:cNvSpPr txBox="1">
            <a:spLocks noGrp="1"/>
          </p:cNvSpPr>
          <p:nvPr>
            <p:ph type="body" idx="1"/>
          </p:nvPr>
        </p:nvSpPr>
        <p:spPr>
          <a:xfrm rot="-525871">
            <a:off x="2714091" y="2148474"/>
            <a:ext cx="3673884" cy="55448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3200"/>
              <a:buFont typeface="Public Sans"/>
              <a:buNone/>
              <a:defRPr sz="2800" b="1" i="1"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Caption">
  <p:cSld name="1_Caption JUt4ul/zGWI=">
    <p:spTree>
      <p:nvGrpSpPr>
        <p:cNvPr id="1" name="Shape 1761"/>
        <p:cNvGrpSpPr/>
        <p:nvPr/>
      </p:nvGrpSpPr>
      <p:grpSpPr>
        <a:xfrm>
          <a:off x="0" y="0"/>
          <a:ext cx="0" cy="0"/>
          <a:chOff x="0" y="0"/>
          <a:chExt cx="0" cy="0"/>
        </a:xfrm>
      </p:grpSpPr>
      <p:grpSp>
        <p:nvGrpSpPr>
          <p:cNvPr id="1762" name="Google Shape;1762;p321"/>
          <p:cNvGrpSpPr/>
          <p:nvPr/>
        </p:nvGrpSpPr>
        <p:grpSpPr>
          <a:xfrm>
            <a:off x="444" y="0"/>
            <a:ext cx="9143556" cy="5143500"/>
            <a:chOff x="444" y="317809"/>
            <a:chExt cx="9143556" cy="5143500"/>
          </a:xfrm>
        </p:grpSpPr>
        <p:pic>
          <p:nvPicPr>
            <p:cNvPr id="1763" name="Google Shape;1763;p321"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764" name="Google Shape;1764;p321"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765" name="Google Shape;1765;p321"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pic>
        <p:nvPicPr>
          <p:cNvPr id="1766" name="Google Shape;1766;p321" descr="A picture containing text&#10;&#10;Description automatically generated"/>
          <p:cNvPicPr preferRelativeResize="0"/>
          <p:nvPr/>
        </p:nvPicPr>
        <p:blipFill rotWithShape="1">
          <a:blip r:embed="rId4">
            <a:alphaModFix amt="85000"/>
          </a:blip>
          <a:srcRect/>
          <a:stretch/>
        </p:blipFill>
        <p:spPr>
          <a:xfrm>
            <a:off x="2251213" y="1143261"/>
            <a:ext cx="4641574" cy="2799228"/>
          </a:xfrm>
          <a:prstGeom prst="rect">
            <a:avLst/>
          </a:prstGeom>
          <a:noFill/>
          <a:ln>
            <a:noFill/>
          </a:ln>
        </p:spPr>
      </p:pic>
      <p:sp>
        <p:nvSpPr>
          <p:cNvPr id="1767" name="Google Shape;1767;p321"/>
          <p:cNvSpPr txBox="1">
            <a:spLocks noGrp="1"/>
          </p:cNvSpPr>
          <p:nvPr>
            <p:ph type="body" idx="1"/>
          </p:nvPr>
        </p:nvSpPr>
        <p:spPr>
          <a:xfrm>
            <a:off x="2740961" y="1824708"/>
            <a:ext cx="3602088" cy="4724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68" name="Google Shape;1768;p321"/>
          <p:cNvSpPr txBox="1">
            <a:spLocks noGrp="1"/>
          </p:cNvSpPr>
          <p:nvPr>
            <p:ph type="body" idx="2"/>
          </p:nvPr>
        </p:nvSpPr>
        <p:spPr>
          <a:xfrm>
            <a:off x="2740960" y="2398916"/>
            <a:ext cx="3602088" cy="719671"/>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Caption">
  <p:cSld name="Discussion">
    <p:spTree>
      <p:nvGrpSpPr>
        <p:cNvPr id="1" name="Shape 1769"/>
        <p:cNvGrpSpPr/>
        <p:nvPr/>
      </p:nvGrpSpPr>
      <p:grpSpPr>
        <a:xfrm>
          <a:off x="0" y="0"/>
          <a:ext cx="0" cy="0"/>
          <a:chOff x="0" y="0"/>
          <a:chExt cx="0" cy="0"/>
        </a:xfrm>
      </p:grpSpPr>
      <p:pic>
        <p:nvPicPr>
          <p:cNvPr id="1770" name="Google Shape;1770;p322"/>
          <p:cNvPicPr preferRelativeResize="0"/>
          <p:nvPr/>
        </p:nvPicPr>
        <p:blipFill rotWithShape="1">
          <a:blip r:embed="rId2">
            <a:alphaModFix amt="70000"/>
          </a:blip>
          <a:srcRect t="107" b="41"/>
          <a:stretch/>
        </p:blipFill>
        <p:spPr>
          <a:xfrm>
            <a:off x="0" y="-1"/>
            <a:ext cx="9144000" cy="5143501"/>
          </a:xfrm>
          <a:prstGeom prst="rect">
            <a:avLst/>
          </a:prstGeom>
          <a:noFill/>
          <a:ln>
            <a:noFill/>
          </a:ln>
        </p:spPr>
      </p:pic>
      <p:pic>
        <p:nvPicPr>
          <p:cNvPr id="1771" name="Google Shape;1771;p322"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772" name="Google Shape;1772;p322"/>
          <p:cNvSpPr/>
          <p:nvPr/>
        </p:nvSpPr>
        <p:spPr>
          <a:xfrm>
            <a:off x="3322314" y="1790299"/>
            <a:ext cx="2539465" cy="644893"/>
          </a:xfrm>
          <a:prstGeom prst="roundRect">
            <a:avLst>
              <a:gd name="adj" fmla="val 12859"/>
            </a:avLst>
          </a:prstGeom>
          <a:solidFill>
            <a:schemeClr val="lt1"/>
          </a:solid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Public Sans"/>
              <a:ea typeface="Public Sans"/>
              <a:cs typeface="Public Sans"/>
              <a:sym typeface="Public Sans"/>
            </a:endParaRPr>
          </a:p>
        </p:txBody>
      </p:sp>
      <p:sp>
        <p:nvSpPr>
          <p:cNvPr id="1773" name="Google Shape;1773;p322"/>
          <p:cNvSpPr txBox="1">
            <a:spLocks noGrp="1"/>
          </p:cNvSpPr>
          <p:nvPr>
            <p:ph type="body" idx="1"/>
          </p:nvPr>
        </p:nvSpPr>
        <p:spPr>
          <a:xfrm>
            <a:off x="3553313" y="1914665"/>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74" name="Google Shape;1774;p322"/>
          <p:cNvSpPr txBox="1">
            <a:spLocks noGrp="1"/>
          </p:cNvSpPr>
          <p:nvPr>
            <p:ph type="body" idx="2"/>
          </p:nvPr>
        </p:nvSpPr>
        <p:spPr>
          <a:xfrm>
            <a:off x="2770956" y="2580686"/>
            <a:ext cx="3602088" cy="719671"/>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aption">
  <p:cSld name="Contents 4">
    <p:spTree>
      <p:nvGrpSpPr>
        <p:cNvPr id="1" name="Shape 75"/>
        <p:cNvGrpSpPr/>
        <p:nvPr/>
      </p:nvGrpSpPr>
      <p:grpSpPr>
        <a:xfrm>
          <a:off x="0" y="0"/>
          <a:ext cx="0" cy="0"/>
          <a:chOff x="0" y="0"/>
          <a:chExt cx="0" cy="0"/>
        </a:xfrm>
      </p:grpSpPr>
      <p:grpSp>
        <p:nvGrpSpPr>
          <p:cNvPr id="76" name="Google Shape;76;p223"/>
          <p:cNvGrpSpPr/>
          <p:nvPr/>
        </p:nvGrpSpPr>
        <p:grpSpPr>
          <a:xfrm>
            <a:off x="0" y="1"/>
            <a:ext cx="9143999" cy="5143499"/>
            <a:chOff x="0" y="1"/>
            <a:chExt cx="9144000" cy="5143500"/>
          </a:xfrm>
        </p:grpSpPr>
        <p:sp>
          <p:nvSpPr>
            <p:cNvPr id="77" name="Google Shape;77;p223"/>
            <p:cNvSpPr/>
            <p:nvPr/>
          </p:nvSpPr>
          <p:spPr>
            <a:xfrm>
              <a:off x="0" y="1"/>
              <a:ext cx="9144000" cy="5143500"/>
            </a:xfrm>
            <a:prstGeom prst="rect">
              <a:avLst/>
            </a:prstGeom>
            <a:solidFill>
              <a:srgbClr val="F2F2F2">
                <a:alpha val="9411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78" name="Google Shape;78;p223" descr="A group of people in clothing&#10;&#10;Description automatically generated with medium confidence"/>
            <p:cNvPicPr preferRelativeResize="0"/>
            <p:nvPr/>
          </p:nvPicPr>
          <p:blipFill rotWithShape="1">
            <a:blip r:embed="rId2">
              <a:alphaModFix/>
            </a:blip>
            <a:srcRect/>
            <a:stretch/>
          </p:blipFill>
          <p:spPr>
            <a:xfrm>
              <a:off x="2113280" y="456352"/>
              <a:ext cx="7030720" cy="4687147"/>
            </a:xfrm>
            <a:prstGeom prst="rect">
              <a:avLst/>
            </a:prstGeom>
            <a:noFill/>
            <a:ln>
              <a:noFill/>
            </a:ln>
          </p:spPr>
        </p:pic>
      </p:grpSp>
      <p:pic>
        <p:nvPicPr>
          <p:cNvPr id="79" name="Google Shape;79;p223"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80" name="Google Shape;80;p223"/>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1" name="Google Shape;81;p22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2" name="Google Shape;82;p22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Caption">
  <p:cSld name="Discussion slide">
    <p:spTree>
      <p:nvGrpSpPr>
        <p:cNvPr id="1" name="Shape 1775"/>
        <p:cNvGrpSpPr/>
        <p:nvPr/>
      </p:nvGrpSpPr>
      <p:grpSpPr>
        <a:xfrm>
          <a:off x="0" y="0"/>
          <a:ext cx="0" cy="0"/>
          <a:chOff x="0" y="0"/>
          <a:chExt cx="0" cy="0"/>
        </a:xfrm>
      </p:grpSpPr>
      <p:grpSp>
        <p:nvGrpSpPr>
          <p:cNvPr id="1776" name="Google Shape;1776;p323"/>
          <p:cNvGrpSpPr/>
          <p:nvPr/>
        </p:nvGrpSpPr>
        <p:grpSpPr>
          <a:xfrm>
            <a:off x="-3149" y="1"/>
            <a:ext cx="9147149" cy="5143500"/>
            <a:chOff x="-3149" y="1"/>
            <a:chExt cx="9147149" cy="5143500"/>
          </a:xfrm>
        </p:grpSpPr>
        <p:pic>
          <p:nvPicPr>
            <p:cNvPr id="1777" name="Google Shape;1777;p323"/>
            <p:cNvPicPr preferRelativeResize="0"/>
            <p:nvPr/>
          </p:nvPicPr>
          <p:blipFill rotWithShape="1">
            <a:blip r:embed="rId2">
              <a:alphaModFix/>
            </a:blip>
            <a:srcRect t="103" b="43"/>
            <a:stretch/>
          </p:blipFill>
          <p:spPr>
            <a:xfrm>
              <a:off x="-3149" y="1"/>
              <a:ext cx="9144002" cy="5143500"/>
            </a:xfrm>
            <a:prstGeom prst="rect">
              <a:avLst/>
            </a:prstGeom>
            <a:noFill/>
            <a:ln>
              <a:noFill/>
            </a:ln>
          </p:spPr>
        </p:pic>
        <p:sp>
          <p:nvSpPr>
            <p:cNvPr id="1778" name="Google Shape;1778;p323"/>
            <p:cNvSpPr/>
            <p:nvPr/>
          </p:nvSpPr>
          <p:spPr>
            <a:xfrm>
              <a:off x="-938" y="2804160"/>
              <a:ext cx="9144938" cy="2339340"/>
            </a:xfrm>
            <a:prstGeom prst="rect">
              <a:avLst/>
            </a:prstGeom>
            <a:solidFill>
              <a:schemeClr val="dk2">
                <a:alpha val="74117"/>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1779" name="Google Shape;1779;p323"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grpSp>
        <p:nvGrpSpPr>
          <p:cNvPr id="1780" name="Google Shape;1780;p323"/>
          <p:cNvGrpSpPr/>
          <p:nvPr/>
        </p:nvGrpSpPr>
        <p:grpSpPr>
          <a:xfrm>
            <a:off x="2349390" y="1908808"/>
            <a:ext cx="4506182" cy="1790703"/>
            <a:chOff x="2560319" y="1790699"/>
            <a:chExt cx="4084321" cy="1623060"/>
          </a:xfrm>
        </p:grpSpPr>
        <p:sp>
          <p:nvSpPr>
            <p:cNvPr id="1781" name="Google Shape;1781;p323"/>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1782" name="Google Shape;1782;p323"/>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1783" name="Google Shape;1783;p323"/>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84" name="Google Shape;1784;p323"/>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Caption">
  <p:cSld name="Discussion 3">
    <p:spTree>
      <p:nvGrpSpPr>
        <p:cNvPr id="1" name="Shape 1785"/>
        <p:cNvGrpSpPr/>
        <p:nvPr/>
      </p:nvGrpSpPr>
      <p:grpSpPr>
        <a:xfrm>
          <a:off x="0" y="0"/>
          <a:ext cx="0" cy="0"/>
          <a:chOff x="0" y="0"/>
          <a:chExt cx="0" cy="0"/>
        </a:xfrm>
      </p:grpSpPr>
      <p:grpSp>
        <p:nvGrpSpPr>
          <p:cNvPr id="1786" name="Google Shape;1786;p324"/>
          <p:cNvGrpSpPr/>
          <p:nvPr/>
        </p:nvGrpSpPr>
        <p:grpSpPr>
          <a:xfrm>
            <a:off x="-3149" y="1"/>
            <a:ext cx="9147149" cy="5143500"/>
            <a:chOff x="-3149" y="1"/>
            <a:chExt cx="9147149" cy="5143500"/>
          </a:xfrm>
        </p:grpSpPr>
        <p:pic>
          <p:nvPicPr>
            <p:cNvPr id="1787" name="Google Shape;1787;p324"/>
            <p:cNvPicPr preferRelativeResize="0"/>
            <p:nvPr/>
          </p:nvPicPr>
          <p:blipFill rotWithShape="1">
            <a:blip r:embed="rId2">
              <a:alphaModFix/>
            </a:blip>
            <a:srcRect t="103" b="43"/>
            <a:stretch/>
          </p:blipFill>
          <p:spPr>
            <a:xfrm>
              <a:off x="-3149" y="1"/>
              <a:ext cx="9144002" cy="5143500"/>
            </a:xfrm>
            <a:prstGeom prst="rect">
              <a:avLst/>
            </a:prstGeom>
            <a:noFill/>
            <a:ln>
              <a:noFill/>
            </a:ln>
          </p:spPr>
        </p:pic>
        <p:sp>
          <p:nvSpPr>
            <p:cNvPr id="1788" name="Google Shape;1788;p324"/>
            <p:cNvSpPr/>
            <p:nvPr/>
          </p:nvSpPr>
          <p:spPr>
            <a:xfrm>
              <a:off x="-938" y="2804160"/>
              <a:ext cx="9144938" cy="2339340"/>
            </a:xfrm>
            <a:prstGeom prst="rect">
              <a:avLst/>
            </a:prstGeom>
            <a:solidFill>
              <a:schemeClr val="accent1">
                <a:alpha val="74117"/>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1789" name="Google Shape;1789;p324"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grpSp>
        <p:nvGrpSpPr>
          <p:cNvPr id="1790" name="Google Shape;1790;p324"/>
          <p:cNvGrpSpPr/>
          <p:nvPr/>
        </p:nvGrpSpPr>
        <p:grpSpPr>
          <a:xfrm>
            <a:off x="2349390" y="1908808"/>
            <a:ext cx="4506182" cy="1790703"/>
            <a:chOff x="2560319" y="1790699"/>
            <a:chExt cx="4084321" cy="1623060"/>
          </a:xfrm>
        </p:grpSpPr>
        <p:sp>
          <p:nvSpPr>
            <p:cNvPr id="1791" name="Google Shape;1791;p324"/>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1792" name="Google Shape;1792;p324"/>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1793" name="Google Shape;1793;p324"/>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accen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94" name="Google Shape;1794;p324"/>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Caption">
  <p:cSld name="1_Caption MWIvaKZLkwM=">
    <p:spTree>
      <p:nvGrpSpPr>
        <p:cNvPr id="1" name="Shape 1795"/>
        <p:cNvGrpSpPr/>
        <p:nvPr/>
      </p:nvGrpSpPr>
      <p:grpSpPr>
        <a:xfrm>
          <a:off x="0" y="0"/>
          <a:ext cx="0" cy="0"/>
          <a:chOff x="0" y="0"/>
          <a:chExt cx="0" cy="0"/>
        </a:xfrm>
      </p:grpSpPr>
      <p:sp>
        <p:nvSpPr>
          <p:cNvPr id="1796" name="Google Shape;1796;p325"/>
          <p:cNvSpPr/>
          <p:nvPr/>
        </p:nvSpPr>
        <p:spPr>
          <a:xfrm>
            <a:off x="4690334" y="0"/>
            <a:ext cx="4453668" cy="5139879"/>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797" name="Google Shape;1797;p32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8" name="Google Shape;1798;p325"/>
          <p:cNvSpPr>
            <a:spLocks noGrp="1"/>
          </p:cNvSpPr>
          <p:nvPr>
            <p:ph type="pic" idx="2"/>
          </p:nvPr>
        </p:nvSpPr>
        <p:spPr>
          <a:xfrm>
            <a:off x="-1" y="0"/>
            <a:ext cx="4690335" cy="5139879"/>
          </a:xfrm>
          <a:prstGeom prst="rect">
            <a:avLst/>
          </a:prstGeom>
          <a:noFill/>
          <a:ln>
            <a:noFill/>
          </a:ln>
        </p:spPr>
      </p:sp>
      <p:sp>
        <p:nvSpPr>
          <p:cNvPr id="1799" name="Google Shape;1799;p325"/>
          <p:cNvSpPr/>
          <p:nvPr/>
        </p:nvSpPr>
        <p:spPr>
          <a:xfrm>
            <a:off x="4548336" y="420700"/>
            <a:ext cx="4595664" cy="428172"/>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00" name="Google Shape;1800;p325"/>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01" name="Google Shape;1801;p325"/>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Caption">
  <p:cSld name="1_Caption EI4xA18PJAQ=">
    <p:spTree>
      <p:nvGrpSpPr>
        <p:cNvPr id="1" name="Shape 1802"/>
        <p:cNvGrpSpPr/>
        <p:nvPr/>
      </p:nvGrpSpPr>
      <p:grpSpPr>
        <a:xfrm>
          <a:off x="0" y="0"/>
          <a:ext cx="0" cy="0"/>
          <a:chOff x="0" y="0"/>
          <a:chExt cx="0" cy="0"/>
        </a:xfrm>
      </p:grpSpPr>
      <p:sp>
        <p:nvSpPr>
          <p:cNvPr id="1803" name="Google Shape;1803;p326"/>
          <p:cNvSpPr/>
          <p:nvPr/>
        </p:nvSpPr>
        <p:spPr>
          <a:xfrm>
            <a:off x="4690334" y="0"/>
            <a:ext cx="4453668" cy="513987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804" name="Google Shape;1804;p326"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5" name="Google Shape;1805;p326"/>
          <p:cNvSpPr>
            <a:spLocks noGrp="1"/>
          </p:cNvSpPr>
          <p:nvPr>
            <p:ph type="pic" idx="2"/>
          </p:nvPr>
        </p:nvSpPr>
        <p:spPr>
          <a:xfrm>
            <a:off x="-1" y="0"/>
            <a:ext cx="4690335" cy="5139879"/>
          </a:xfrm>
          <a:prstGeom prst="rect">
            <a:avLst/>
          </a:prstGeom>
          <a:noFill/>
          <a:ln>
            <a:noFill/>
          </a:ln>
        </p:spPr>
      </p:sp>
      <p:sp>
        <p:nvSpPr>
          <p:cNvPr id="1806" name="Google Shape;1806;p326"/>
          <p:cNvSpPr/>
          <p:nvPr/>
        </p:nvSpPr>
        <p:spPr>
          <a:xfrm>
            <a:off x="4548336" y="420700"/>
            <a:ext cx="4595664" cy="428172"/>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07" name="Google Shape;1807;p326"/>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08" name="Google Shape;1808;p326"/>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Caption">
  <p:cSld name="1_Caption bVJgTm3UpWw=">
    <p:spTree>
      <p:nvGrpSpPr>
        <p:cNvPr id="1" name="Shape 1809"/>
        <p:cNvGrpSpPr/>
        <p:nvPr/>
      </p:nvGrpSpPr>
      <p:grpSpPr>
        <a:xfrm>
          <a:off x="0" y="0"/>
          <a:ext cx="0" cy="0"/>
          <a:chOff x="0" y="0"/>
          <a:chExt cx="0" cy="0"/>
        </a:xfrm>
      </p:grpSpPr>
      <p:sp>
        <p:nvSpPr>
          <p:cNvPr id="1810" name="Google Shape;1810;p327"/>
          <p:cNvSpPr/>
          <p:nvPr/>
        </p:nvSpPr>
        <p:spPr>
          <a:xfrm>
            <a:off x="4690334" y="0"/>
            <a:ext cx="4453668" cy="513987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811" name="Google Shape;1811;p327"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2" name="Google Shape;1812;p327"/>
          <p:cNvSpPr>
            <a:spLocks noGrp="1"/>
          </p:cNvSpPr>
          <p:nvPr>
            <p:ph type="pic" idx="2"/>
          </p:nvPr>
        </p:nvSpPr>
        <p:spPr>
          <a:xfrm>
            <a:off x="-1" y="0"/>
            <a:ext cx="4690335" cy="5139879"/>
          </a:xfrm>
          <a:prstGeom prst="rect">
            <a:avLst/>
          </a:prstGeom>
          <a:noFill/>
          <a:ln>
            <a:noFill/>
          </a:ln>
        </p:spPr>
      </p:sp>
      <p:sp>
        <p:nvSpPr>
          <p:cNvPr id="1813" name="Google Shape;1813;p327"/>
          <p:cNvSpPr/>
          <p:nvPr/>
        </p:nvSpPr>
        <p:spPr>
          <a:xfrm>
            <a:off x="4548336" y="420700"/>
            <a:ext cx="4595664" cy="428172"/>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14" name="Google Shape;1814;p327"/>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15" name="Google Shape;1815;p327"/>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Caption">
  <p:cSld name="Guided activity">
    <p:spTree>
      <p:nvGrpSpPr>
        <p:cNvPr id="1" name="Shape 1816"/>
        <p:cNvGrpSpPr/>
        <p:nvPr/>
      </p:nvGrpSpPr>
      <p:grpSpPr>
        <a:xfrm>
          <a:off x="0" y="0"/>
          <a:ext cx="0" cy="0"/>
          <a:chOff x="0" y="0"/>
          <a:chExt cx="0" cy="0"/>
        </a:xfrm>
      </p:grpSpPr>
      <p:sp>
        <p:nvSpPr>
          <p:cNvPr id="1817" name="Google Shape;1817;p328"/>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chemeClr val="lt1"/>
              </a:solidFill>
              <a:latin typeface="Public Sans"/>
              <a:ea typeface="Public Sans"/>
              <a:cs typeface="Public Sans"/>
              <a:sym typeface="Public Sans"/>
            </a:endParaRPr>
          </a:p>
        </p:txBody>
      </p:sp>
      <p:pic>
        <p:nvPicPr>
          <p:cNvPr id="1818" name="Google Shape;1818;p328" descr="Background pattern&#10;&#10;Description automatically generated"/>
          <p:cNvPicPr preferRelativeResize="0"/>
          <p:nvPr/>
        </p:nvPicPr>
        <p:blipFill rotWithShape="1">
          <a:blip r:embed="rId2">
            <a:alphaModFix/>
          </a:blip>
          <a:srcRect l="41" r="40" b="82"/>
          <a:stretch/>
        </p:blipFill>
        <p:spPr>
          <a:xfrm rot="5400000">
            <a:off x="5391150" y="1390650"/>
            <a:ext cx="5143500" cy="2362200"/>
          </a:xfrm>
          <a:prstGeom prst="rect">
            <a:avLst/>
          </a:prstGeom>
          <a:solidFill>
            <a:schemeClr val="dk2"/>
          </a:solidFill>
          <a:ln>
            <a:noFill/>
          </a:ln>
        </p:spPr>
      </p:pic>
      <p:sp>
        <p:nvSpPr>
          <p:cNvPr id="1819" name="Google Shape;1819;p328"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820" name="Google Shape;1820;p328"/>
          <p:cNvCxnSpPr/>
          <p:nvPr/>
        </p:nvCxnSpPr>
        <p:spPr>
          <a:xfrm>
            <a:off x="777369" y="2062045"/>
            <a:ext cx="0" cy="1882258"/>
          </a:xfrm>
          <a:prstGeom prst="straightConnector1">
            <a:avLst/>
          </a:prstGeom>
          <a:noFill/>
          <a:ln w="38100" cap="flat" cmpd="sng">
            <a:solidFill>
              <a:srgbClr val="22366A"/>
            </a:solidFill>
            <a:prstDash val="solid"/>
            <a:miter lim="800000"/>
            <a:headEnd type="none" w="sm" len="sm"/>
            <a:tailEnd type="none" w="sm" len="sm"/>
          </a:ln>
        </p:spPr>
      </p:cxnSp>
      <p:pic>
        <p:nvPicPr>
          <p:cNvPr id="1821" name="Google Shape;1821;p328" descr="A picture containing indoor&#10;&#10;Description automatically generated"/>
          <p:cNvPicPr preferRelativeResize="0"/>
          <p:nvPr/>
        </p:nvPicPr>
        <p:blipFill rotWithShape="1">
          <a:blip r:embed="rId3">
            <a:alphaModFix/>
          </a:blip>
          <a:srcRect l="75" r="89"/>
          <a:stretch/>
        </p:blipFill>
        <p:spPr>
          <a:xfrm>
            <a:off x="5353758" y="1004593"/>
            <a:ext cx="2781568" cy="3247434"/>
          </a:xfrm>
          <a:prstGeom prst="rect">
            <a:avLst/>
          </a:prstGeom>
          <a:noFill/>
          <a:ln w="28575" cap="flat" cmpd="sng">
            <a:solidFill>
              <a:srgbClr val="D8D8D8"/>
            </a:solidFill>
            <a:prstDash val="solid"/>
            <a:round/>
            <a:headEnd type="none" w="sm" len="sm"/>
            <a:tailEnd type="none" w="sm" len="sm"/>
          </a:ln>
        </p:spPr>
      </p:pic>
      <p:sp>
        <p:nvSpPr>
          <p:cNvPr id="1822" name="Google Shape;1822;p328"/>
          <p:cNvSpPr txBox="1">
            <a:spLocks noGrp="1"/>
          </p:cNvSpPr>
          <p:nvPr>
            <p:ph type="body" idx="1"/>
          </p:nvPr>
        </p:nvSpPr>
        <p:spPr>
          <a:xfrm>
            <a:off x="912063" y="2052267"/>
            <a:ext cx="3673884" cy="1882257"/>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dk1"/>
              </a:buClr>
              <a:buSzPts val="1500"/>
              <a:buFont typeface="Noto Sans Symbols"/>
              <a:buChar char="▪"/>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23" name="Google Shape;1823;p328"/>
          <p:cNvSpPr txBox="1">
            <a:spLocks noGrp="1"/>
          </p:cNvSpPr>
          <p:nvPr>
            <p:ph type="title"/>
          </p:nvPr>
        </p:nvSpPr>
        <p:spPr>
          <a:xfrm>
            <a:off x="912063" y="1246189"/>
            <a:ext cx="3673884" cy="5868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800"/>
              <a:buFont typeface="Public Sans"/>
              <a:buNone/>
              <a:defRPr sz="28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Caption">
  <p:cSld name="1_Caption btCKij3Zla0=">
    <p:spTree>
      <p:nvGrpSpPr>
        <p:cNvPr id="1" name="Shape 1824"/>
        <p:cNvGrpSpPr/>
        <p:nvPr/>
      </p:nvGrpSpPr>
      <p:grpSpPr>
        <a:xfrm>
          <a:off x="0" y="0"/>
          <a:ext cx="0" cy="0"/>
          <a:chOff x="0" y="0"/>
          <a:chExt cx="0" cy="0"/>
        </a:xfrm>
      </p:grpSpPr>
      <p:pic>
        <p:nvPicPr>
          <p:cNvPr id="1825" name="Google Shape;1825;p329" descr="A picture containing graphical user interface&#10;&#10;Description automatically generated"/>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1826" name="Google Shape;1826;p329"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matchingName="Divider 3">
  <p:cSld name="Divider 3">
    <p:bg>
      <p:bgPr>
        <a:solidFill>
          <a:srgbClr val="FD892C"/>
        </a:solidFill>
        <a:effectLst/>
      </p:bgPr>
    </p:bg>
    <p:spTree>
      <p:nvGrpSpPr>
        <p:cNvPr id="1" name="Shape 1827"/>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ontents 5">
    <p:spTree>
      <p:nvGrpSpPr>
        <p:cNvPr id="1" name="Shape 83"/>
        <p:cNvGrpSpPr/>
        <p:nvPr/>
      </p:nvGrpSpPr>
      <p:grpSpPr>
        <a:xfrm>
          <a:off x="0" y="0"/>
          <a:ext cx="0" cy="0"/>
          <a:chOff x="0" y="0"/>
          <a:chExt cx="0" cy="0"/>
        </a:xfrm>
      </p:grpSpPr>
      <p:sp>
        <p:nvSpPr>
          <p:cNvPr id="84" name="Google Shape;84;p224"/>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85" name="Google Shape;85;p224"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86" name="Google Shape;86;p224"/>
          <p:cNvSpPr>
            <a:spLocks noGrp="1"/>
          </p:cNvSpPr>
          <p:nvPr>
            <p:ph type="pic" idx="2"/>
          </p:nvPr>
        </p:nvSpPr>
        <p:spPr>
          <a:xfrm>
            <a:off x="4734046" y="638171"/>
            <a:ext cx="4417249" cy="4030832"/>
          </a:xfrm>
          <a:prstGeom prst="rect">
            <a:avLst/>
          </a:prstGeom>
          <a:noFill/>
          <a:ln>
            <a:noFill/>
          </a:ln>
        </p:spPr>
      </p:sp>
      <p:sp>
        <p:nvSpPr>
          <p:cNvPr id="87" name="Google Shape;87;p224"/>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88" name="Google Shape;88;p224"/>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89" name="Google Shape;89;p224"/>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 name="Google Shape;90;p224"/>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aption">
  <p:cSld name="Contents 6">
    <p:spTree>
      <p:nvGrpSpPr>
        <p:cNvPr id="1" name="Shape 91"/>
        <p:cNvGrpSpPr/>
        <p:nvPr/>
      </p:nvGrpSpPr>
      <p:grpSpPr>
        <a:xfrm>
          <a:off x="0" y="0"/>
          <a:ext cx="0" cy="0"/>
          <a:chOff x="0" y="0"/>
          <a:chExt cx="0" cy="0"/>
        </a:xfrm>
      </p:grpSpPr>
      <p:sp>
        <p:nvSpPr>
          <p:cNvPr id="92" name="Google Shape;92;p225"/>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93" name="Google Shape;93;p225"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94" name="Google Shape;94;p225"/>
          <p:cNvSpPr>
            <a:spLocks noGrp="1"/>
          </p:cNvSpPr>
          <p:nvPr>
            <p:ph type="pic" idx="2"/>
          </p:nvPr>
        </p:nvSpPr>
        <p:spPr>
          <a:xfrm>
            <a:off x="4734046" y="638171"/>
            <a:ext cx="4417249" cy="4030832"/>
          </a:xfrm>
          <a:prstGeom prst="rect">
            <a:avLst/>
          </a:prstGeom>
          <a:noFill/>
          <a:ln>
            <a:noFill/>
          </a:ln>
        </p:spPr>
      </p:sp>
      <p:sp>
        <p:nvSpPr>
          <p:cNvPr id="95" name="Google Shape;95;p225"/>
          <p:cNvSpPr/>
          <p:nvPr/>
        </p:nvSpPr>
        <p:spPr>
          <a:xfrm>
            <a:off x="0" y="638171"/>
            <a:ext cx="4734046" cy="4030832"/>
          </a:xfrm>
          <a:prstGeom prst="rect">
            <a:avLst/>
          </a:prstGeom>
          <a:solidFill>
            <a:schemeClr val="accent1"/>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96" name="Google Shape;96;p22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97" name="Google Shape;97;p22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8" name="Google Shape;98;p22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aption">
  <p:cSld name="Contents 7">
    <p:spTree>
      <p:nvGrpSpPr>
        <p:cNvPr id="1" name="Shape 99"/>
        <p:cNvGrpSpPr/>
        <p:nvPr/>
      </p:nvGrpSpPr>
      <p:grpSpPr>
        <a:xfrm>
          <a:off x="0" y="0"/>
          <a:ext cx="0" cy="0"/>
          <a:chOff x="0" y="0"/>
          <a:chExt cx="0" cy="0"/>
        </a:xfrm>
      </p:grpSpPr>
      <p:sp>
        <p:nvSpPr>
          <p:cNvPr id="100" name="Google Shape;100;p226"/>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01" name="Google Shape;101;p226"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02" name="Google Shape;102;p226"/>
          <p:cNvSpPr>
            <a:spLocks noGrp="1"/>
          </p:cNvSpPr>
          <p:nvPr>
            <p:ph type="pic" idx="2"/>
          </p:nvPr>
        </p:nvSpPr>
        <p:spPr>
          <a:xfrm>
            <a:off x="4734046" y="638171"/>
            <a:ext cx="4417249" cy="4030832"/>
          </a:xfrm>
          <a:prstGeom prst="rect">
            <a:avLst/>
          </a:prstGeom>
          <a:noFill/>
          <a:ln>
            <a:noFill/>
          </a:ln>
        </p:spPr>
      </p:sp>
      <p:sp>
        <p:nvSpPr>
          <p:cNvPr id="103" name="Google Shape;103;p226"/>
          <p:cNvSpPr/>
          <p:nvPr/>
        </p:nvSpPr>
        <p:spPr>
          <a:xfrm>
            <a:off x="0" y="638171"/>
            <a:ext cx="4734046" cy="4030832"/>
          </a:xfrm>
          <a:prstGeom prst="rect">
            <a:avLst/>
          </a:prstGeom>
          <a:solidFill>
            <a:schemeClr val="accent4"/>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04" name="Google Shape;104;p226"/>
          <p:cNvSpPr/>
          <p:nvPr/>
        </p:nvSpPr>
        <p:spPr>
          <a:xfrm>
            <a:off x="0" y="819942"/>
            <a:ext cx="144711" cy="323530"/>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05" name="Google Shape;105;p226"/>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6" name="Google Shape;106;p226"/>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aption">
  <p:cSld name="1_Caption 3">
    <p:spTree>
      <p:nvGrpSpPr>
        <p:cNvPr id="1" name="Shape 107"/>
        <p:cNvGrpSpPr/>
        <p:nvPr/>
      </p:nvGrpSpPr>
      <p:grpSpPr>
        <a:xfrm>
          <a:off x="0" y="0"/>
          <a:ext cx="0" cy="0"/>
          <a:chOff x="0" y="0"/>
          <a:chExt cx="0" cy="0"/>
        </a:xfrm>
      </p:grpSpPr>
      <p:pic>
        <p:nvPicPr>
          <p:cNvPr id="108" name="Google Shape;108;p227"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09" name="Google Shape;109;p22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 name="Google Shape;110;p22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1" name="Google Shape;111;p227"/>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aption">
  <p:cSld name="1_Caption 4">
    <p:spTree>
      <p:nvGrpSpPr>
        <p:cNvPr id="1" name="Shape 112"/>
        <p:cNvGrpSpPr/>
        <p:nvPr/>
      </p:nvGrpSpPr>
      <p:grpSpPr>
        <a:xfrm>
          <a:off x="0" y="0"/>
          <a:ext cx="0" cy="0"/>
          <a:chOff x="0" y="0"/>
          <a:chExt cx="0" cy="0"/>
        </a:xfrm>
      </p:grpSpPr>
      <p:pic>
        <p:nvPicPr>
          <p:cNvPr id="113" name="Google Shape;113;p228"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14" name="Google Shape;114;p22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5" name="Google Shape;115;p22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6" name="Google Shape;116;p228"/>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17" name="Google Shape;117;p228"/>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18" name="Google Shape;118;p228" descr="Application&#10;&#10;Description automatically generated with low confidence"/>
          <p:cNvPicPr preferRelativeResize="0"/>
          <p:nvPr/>
        </p:nvPicPr>
        <p:blipFill rotWithShape="1">
          <a:blip r:embed="rId3">
            <a:alphaModFix/>
          </a:blip>
          <a:srcRect/>
          <a:stretch/>
        </p:blipFill>
        <p:spPr>
          <a:xfrm>
            <a:off x="2325914" y="1371153"/>
            <a:ext cx="4492172" cy="3617988"/>
          </a:xfrm>
          <a:prstGeom prst="rect">
            <a:avLst/>
          </a:prstGeom>
          <a:noFill/>
          <a:ln>
            <a:noFill/>
          </a:ln>
        </p:spPr>
      </p:pic>
      <p:sp>
        <p:nvSpPr>
          <p:cNvPr id="119" name="Google Shape;119;p228"/>
          <p:cNvSpPr txBox="1">
            <a:spLocks noGrp="1"/>
          </p:cNvSpPr>
          <p:nvPr>
            <p:ph type="body" idx="2"/>
          </p:nvPr>
        </p:nvSpPr>
        <p:spPr>
          <a:xfrm>
            <a:off x="2552068"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aption">
  <p:cSld name="1_Caption 5">
    <p:spTree>
      <p:nvGrpSpPr>
        <p:cNvPr id="1" name="Shape 120"/>
        <p:cNvGrpSpPr/>
        <p:nvPr/>
      </p:nvGrpSpPr>
      <p:grpSpPr>
        <a:xfrm>
          <a:off x="0" y="0"/>
          <a:ext cx="0" cy="0"/>
          <a:chOff x="0" y="0"/>
          <a:chExt cx="0" cy="0"/>
        </a:xfrm>
      </p:grpSpPr>
      <p:pic>
        <p:nvPicPr>
          <p:cNvPr id="121" name="Google Shape;121;p229"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22" name="Google Shape;122;p22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3" name="Google Shape;123;p22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24" name="Google Shape;124;p229"/>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25" name="Google Shape;125;p229"/>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26" name="Google Shape;126;p229" descr="Application&#10;&#10;Description automatically generated with low confidence"/>
          <p:cNvPicPr preferRelativeResize="0"/>
          <p:nvPr/>
        </p:nvPicPr>
        <p:blipFill rotWithShape="1">
          <a:blip r:embed="rId3">
            <a:alphaModFix/>
          </a:blip>
          <a:srcRect/>
          <a:stretch/>
        </p:blipFill>
        <p:spPr>
          <a:xfrm>
            <a:off x="742441" y="1371153"/>
            <a:ext cx="4492172" cy="3617988"/>
          </a:xfrm>
          <a:prstGeom prst="rect">
            <a:avLst/>
          </a:prstGeom>
          <a:noFill/>
          <a:ln>
            <a:noFill/>
          </a:ln>
        </p:spPr>
      </p:pic>
      <p:sp>
        <p:nvSpPr>
          <p:cNvPr id="127" name="Google Shape;127;p229"/>
          <p:cNvSpPr txBox="1">
            <a:spLocks noGrp="1"/>
          </p:cNvSpPr>
          <p:nvPr>
            <p:ph type="body" idx="2"/>
          </p:nvPr>
        </p:nvSpPr>
        <p:spPr>
          <a:xfrm>
            <a:off x="968595"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aption">
  <p:cSld name="1_Caption 6">
    <p:spTree>
      <p:nvGrpSpPr>
        <p:cNvPr id="1" name="Shape 128"/>
        <p:cNvGrpSpPr/>
        <p:nvPr/>
      </p:nvGrpSpPr>
      <p:grpSpPr>
        <a:xfrm>
          <a:off x="0" y="0"/>
          <a:ext cx="0" cy="0"/>
          <a:chOff x="0" y="0"/>
          <a:chExt cx="0" cy="0"/>
        </a:xfrm>
      </p:grpSpPr>
      <p:pic>
        <p:nvPicPr>
          <p:cNvPr id="129" name="Google Shape;129;p230"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30" name="Google Shape;130;p23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1" name="Google Shape;131;p23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32" name="Google Shape;132;p230"/>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33" name="Google Shape;133;p230"/>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34" name="Google Shape;134;p230"/>
          <p:cNvPicPr preferRelativeResize="0"/>
          <p:nvPr/>
        </p:nvPicPr>
        <p:blipFill rotWithShape="1">
          <a:blip r:embed="rId3">
            <a:alphaModFix/>
          </a:blip>
          <a:srcRect/>
          <a:stretch/>
        </p:blipFill>
        <p:spPr>
          <a:xfrm>
            <a:off x="1703135" y="1363361"/>
            <a:ext cx="5737730" cy="3621752"/>
          </a:xfrm>
          <a:prstGeom prst="rect">
            <a:avLst/>
          </a:prstGeom>
          <a:noFill/>
          <a:ln>
            <a:noFill/>
          </a:ln>
        </p:spPr>
      </p:pic>
      <p:sp>
        <p:nvSpPr>
          <p:cNvPr id="135" name="Google Shape;135;p230"/>
          <p:cNvSpPr txBox="1">
            <a:spLocks noGrp="1"/>
          </p:cNvSpPr>
          <p:nvPr>
            <p:ph type="body" idx="2"/>
          </p:nvPr>
        </p:nvSpPr>
        <p:spPr>
          <a:xfrm>
            <a:off x="2032052" y="1886850"/>
            <a:ext cx="5071275" cy="2161037"/>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aption">
  <p:cSld name="1_Caption 7">
    <p:spTree>
      <p:nvGrpSpPr>
        <p:cNvPr id="1" name="Shape 136"/>
        <p:cNvGrpSpPr/>
        <p:nvPr/>
      </p:nvGrpSpPr>
      <p:grpSpPr>
        <a:xfrm>
          <a:off x="0" y="0"/>
          <a:ext cx="0" cy="0"/>
          <a:chOff x="0" y="0"/>
          <a:chExt cx="0" cy="0"/>
        </a:xfrm>
      </p:grpSpPr>
      <p:pic>
        <p:nvPicPr>
          <p:cNvPr id="137" name="Google Shape;137;p231"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38" name="Google Shape;138;p23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9" name="Google Shape;139;p23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40" name="Google Shape;140;p231"/>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41" name="Google Shape;141;p231"/>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42" name="Google Shape;142;p231"/>
          <p:cNvPicPr preferRelativeResize="0"/>
          <p:nvPr/>
        </p:nvPicPr>
        <p:blipFill rotWithShape="1">
          <a:blip r:embed="rId3">
            <a:alphaModFix/>
          </a:blip>
          <a:srcRect/>
          <a:stretch/>
        </p:blipFill>
        <p:spPr>
          <a:xfrm>
            <a:off x="2107222" y="1873493"/>
            <a:ext cx="4929556" cy="3111619"/>
          </a:xfrm>
          <a:prstGeom prst="rect">
            <a:avLst/>
          </a:prstGeom>
          <a:noFill/>
          <a:ln>
            <a:noFill/>
          </a:ln>
        </p:spPr>
      </p:pic>
      <p:sp>
        <p:nvSpPr>
          <p:cNvPr id="143" name="Google Shape;143;p231"/>
          <p:cNvSpPr txBox="1">
            <a:spLocks noGrp="1"/>
          </p:cNvSpPr>
          <p:nvPr>
            <p:ph type="body" idx="2"/>
          </p:nvPr>
        </p:nvSpPr>
        <p:spPr>
          <a:xfrm>
            <a:off x="2377740" y="2303181"/>
            <a:ext cx="4379900" cy="1934975"/>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aption">
  <p:cSld name="Contents">
    <p:spTree>
      <p:nvGrpSpPr>
        <p:cNvPr id="1" name="Shape 10"/>
        <p:cNvGrpSpPr/>
        <p:nvPr/>
      </p:nvGrpSpPr>
      <p:grpSpPr>
        <a:xfrm>
          <a:off x="0" y="0"/>
          <a:ext cx="0" cy="0"/>
          <a:chOff x="0" y="0"/>
          <a:chExt cx="0" cy="0"/>
        </a:xfrm>
      </p:grpSpPr>
      <p:pic>
        <p:nvPicPr>
          <p:cNvPr id="11" name="Google Shape;11;p215" descr="A picture containing person, computer, indoor&#10;&#10;Description automatically generated"/>
          <p:cNvPicPr preferRelativeResize="0"/>
          <p:nvPr/>
        </p:nvPicPr>
        <p:blipFill rotWithShape="1">
          <a:blip r:embed="rId2">
            <a:alphaModFix/>
          </a:blip>
          <a:srcRect r="49"/>
          <a:stretch/>
        </p:blipFill>
        <p:spPr>
          <a:xfrm flipH="1">
            <a:off x="0" y="0"/>
            <a:ext cx="9144000" cy="5143494"/>
          </a:xfrm>
          <a:prstGeom prst="rect">
            <a:avLst/>
          </a:prstGeom>
          <a:noFill/>
          <a:ln>
            <a:noFill/>
          </a:ln>
        </p:spPr>
      </p:pic>
      <p:pic>
        <p:nvPicPr>
          <p:cNvPr id="12" name="Google Shape;12;p215" descr="Shape&#10;&#10;Description automatically generated with low confidence"/>
          <p:cNvPicPr preferRelativeResize="0"/>
          <p:nvPr/>
        </p:nvPicPr>
        <p:blipFill rotWithShape="1">
          <a:blip r:embed="rId3">
            <a:alphaModFix/>
          </a:blip>
          <a:srcRect/>
          <a:stretch/>
        </p:blipFill>
        <p:spPr>
          <a:xfrm>
            <a:off x="0" y="6"/>
            <a:ext cx="9143990" cy="5148000"/>
          </a:xfrm>
          <a:prstGeom prst="rect">
            <a:avLst/>
          </a:prstGeom>
          <a:noFill/>
          <a:ln>
            <a:noFill/>
          </a:ln>
        </p:spPr>
      </p:pic>
      <p:sp>
        <p:nvSpPr>
          <p:cNvPr id="13" name="Google Shape;13;p215"/>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4" name="Google Shape;14;p21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5" name="Google Shape;15;p21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 name="Google Shape;16;p21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ontents 8">
    <p:spTree>
      <p:nvGrpSpPr>
        <p:cNvPr id="1" name="Shape 144"/>
        <p:cNvGrpSpPr/>
        <p:nvPr/>
      </p:nvGrpSpPr>
      <p:grpSpPr>
        <a:xfrm>
          <a:off x="0" y="0"/>
          <a:ext cx="0" cy="0"/>
          <a:chOff x="0" y="0"/>
          <a:chExt cx="0" cy="0"/>
        </a:xfrm>
      </p:grpSpPr>
      <p:pic>
        <p:nvPicPr>
          <p:cNvPr id="145" name="Google Shape;145;p232"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46" name="Google Shape;146;p232"/>
          <p:cNvSpPr/>
          <p:nvPr/>
        </p:nvSpPr>
        <p:spPr>
          <a:xfrm>
            <a:off x="4109012" y="748626"/>
            <a:ext cx="327256" cy="3808292"/>
          </a:xfrm>
          <a:prstGeom prst="rect">
            <a:avLst/>
          </a:prstGeom>
          <a:no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47" name="Google Shape;147;p232"/>
          <p:cNvSpPr>
            <a:spLocks noGrp="1"/>
          </p:cNvSpPr>
          <p:nvPr>
            <p:ph type="pic" idx="2"/>
          </p:nvPr>
        </p:nvSpPr>
        <p:spPr>
          <a:xfrm>
            <a:off x="0" y="667604"/>
            <a:ext cx="4201610" cy="3970337"/>
          </a:xfrm>
          <a:prstGeom prst="rect">
            <a:avLst/>
          </a:prstGeom>
          <a:noFill/>
          <a:ln>
            <a:noFill/>
          </a:ln>
        </p:spPr>
      </p:sp>
      <p:sp>
        <p:nvSpPr>
          <p:cNvPr id="148" name="Google Shape;148;p232"/>
          <p:cNvSpPr/>
          <p:nvPr/>
        </p:nvSpPr>
        <p:spPr>
          <a:xfrm>
            <a:off x="4436268" y="973867"/>
            <a:ext cx="4707732" cy="51392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49" name="Google Shape;149;p232"/>
          <p:cNvSpPr txBox="1">
            <a:spLocks noGrp="1"/>
          </p:cNvSpPr>
          <p:nvPr>
            <p:ph type="body" idx="1"/>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50" name="Google Shape;150;p232"/>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aption">
  <p:cSld name="Contents 9">
    <p:spTree>
      <p:nvGrpSpPr>
        <p:cNvPr id="1" name="Shape 151"/>
        <p:cNvGrpSpPr/>
        <p:nvPr/>
      </p:nvGrpSpPr>
      <p:grpSpPr>
        <a:xfrm>
          <a:off x="0" y="0"/>
          <a:ext cx="0" cy="0"/>
          <a:chOff x="0" y="0"/>
          <a:chExt cx="0" cy="0"/>
        </a:xfrm>
      </p:grpSpPr>
      <p:pic>
        <p:nvPicPr>
          <p:cNvPr id="152" name="Google Shape;152;p233"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53" name="Google Shape;153;p233"/>
          <p:cNvSpPr/>
          <p:nvPr/>
        </p:nvSpPr>
        <p:spPr>
          <a:xfrm>
            <a:off x="4109012" y="748626"/>
            <a:ext cx="327256" cy="3808292"/>
          </a:xfrm>
          <a:prstGeom prst="rect">
            <a:avLst/>
          </a:prstGeom>
          <a:no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54" name="Google Shape;154;p233"/>
          <p:cNvSpPr>
            <a:spLocks noGrp="1"/>
          </p:cNvSpPr>
          <p:nvPr>
            <p:ph type="pic" idx="2"/>
          </p:nvPr>
        </p:nvSpPr>
        <p:spPr>
          <a:xfrm>
            <a:off x="0" y="667604"/>
            <a:ext cx="4201610" cy="3970337"/>
          </a:xfrm>
          <a:prstGeom prst="rect">
            <a:avLst/>
          </a:prstGeom>
          <a:noFill/>
          <a:ln>
            <a:noFill/>
          </a:ln>
        </p:spPr>
      </p:sp>
      <p:sp>
        <p:nvSpPr>
          <p:cNvPr id="155" name="Google Shape;155;p233"/>
          <p:cNvSpPr/>
          <p:nvPr/>
        </p:nvSpPr>
        <p:spPr>
          <a:xfrm>
            <a:off x="4436268" y="973867"/>
            <a:ext cx="4707732" cy="513923"/>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56" name="Google Shape;156;p233"/>
          <p:cNvSpPr txBox="1">
            <a:spLocks noGrp="1"/>
          </p:cNvSpPr>
          <p:nvPr>
            <p:ph type="body" idx="1"/>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57" name="Google Shape;157;p233"/>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aption">
  <p:cSld name="1_Caption 8">
    <p:spTree>
      <p:nvGrpSpPr>
        <p:cNvPr id="1" name="Shape 158"/>
        <p:cNvGrpSpPr/>
        <p:nvPr/>
      </p:nvGrpSpPr>
      <p:grpSpPr>
        <a:xfrm>
          <a:off x="0" y="0"/>
          <a:ext cx="0" cy="0"/>
          <a:chOff x="0" y="0"/>
          <a:chExt cx="0" cy="0"/>
        </a:xfrm>
      </p:grpSpPr>
      <p:sp>
        <p:nvSpPr>
          <p:cNvPr id="159" name="Google Shape;159;p234"/>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0" name="Google Shape;160;p234"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 name="Google Shape;161;p234"/>
          <p:cNvSpPr>
            <a:spLocks noGrp="1"/>
          </p:cNvSpPr>
          <p:nvPr>
            <p:ph type="pic" idx="2"/>
          </p:nvPr>
        </p:nvSpPr>
        <p:spPr>
          <a:xfrm>
            <a:off x="1" y="0"/>
            <a:ext cx="4572000" cy="5143494"/>
          </a:xfrm>
          <a:prstGeom prst="rect">
            <a:avLst/>
          </a:prstGeom>
          <a:noFill/>
          <a:ln>
            <a:noFill/>
          </a:ln>
        </p:spPr>
      </p:sp>
      <p:sp>
        <p:nvSpPr>
          <p:cNvPr id="162" name="Google Shape;162;p234"/>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3" name="Google Shape;163;p234"/>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64" name="Google Shape;164;p234"/>
          <p:cNvSpPr/>
          <p:nvPr/>
        </p:nvSpPr>
        <p:spPr>
          <a:xfrm>
            <a:off x="4241543" y="1368179"/>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5" name="Google Shape;165;p234"/>
          <p:cNvSpPr>
            <a:spLocks noGrp="1"/>
          </p:cNvSpPr>
          <p:nvPr>
            <p:ph type="pic" idx="3"/>
          </p:nvPr>
        </p:nvSpPr>
        <p:spPr>
          <a:xfrm>
            <a:off x="4408678" y="1539292"/>
            <a:ext cx="318677" cy="318677"/>
          </a:xfrm>
          <a:prstGeom prst="rect">
            <a:avLst/>
          </a:prstGeom>
          <a:noFill/>
          <a:ln>
            <a:noFill/>
          </a:ln>
        </p:spPr>
      </p:sp>
      <p:sp>
        <p:nvSpPr>
          <p:cNvPr id="166" name="Google Shape;166;p234"/>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7" name="Google Shape;167;p234"/>
          <p:cNvSpPr/>
          <p:nvPr/>
        </p:nvSpPr>
        <p:spPr>
          <a:xfrm>
            <a:off x="4241543" y="2951688"/>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8" name="Google Shape;168;p234"/>
          <p:cNvSpPr>
            <a:spLocks noGrp="1"/>
          </p:cNvSpPr>
          <p:nvPr>
            <p:ph type="pic" idx="4"/>
          </p:nvPr>
        </p:nvSpPr>
        <p:spPr>
          <a:xfrm>
            <a:off x="4408678" y="3122801"/>
            <a:ext cx="318677" cy="318677"/>
          </a:xfrm>
          <a:prstGeom prst="rect">
            <a:avLst/>
          </a:prstGeom>
          <a:noFill/>
          <a:ln>
            <a:noFill/>
          </a:ln>
        </p:spPr>
      </p:sp>
      <p:sp>
        <p:nvSpPr>
          <p:cNvPr id="169" name="Google Shape;169;p234"/>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aption">
  <p:cSld name="1_Caption 9">
    <p:spTree>
      <p:nvGrpSpPr>
        <p:cNvPr id="1" name="Shape 170"/>
        <p:cNvGrpSpPr/>
        <p:nvPr/>
      </p:nvGrpSpPr>
      <p:grpSpPr>
        <a:xfrm>
          <a:off x="0" y="0"/>
          <a:ext cx="0" cy="0"/>
          <a:chOff x="0" y="0"/>
          <a:chExt cx="0" cy="0"/>
        </a:xfrm>
      </p:grpSpPr>
      <p:sp>
        <p:nvSpPr>
          <p:cNvPr id="171" name="Google Shape;171;p235"/>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72" name="Google Shape;172;p23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 name="Google Shape;173;p235"/>
          <p:cNvSpPr>
            <a:spLocks noGrp="1"/>
          </p:cNvSpPr>
          <p:nvPr>
            <p:ph type="pic" idx="2"/>
          </p:nvPr>
        </p:nvSpPr>
        <p:spPr>
          <a:xfrm>
            <a:off x="1" y="0"/>
            <a:ext cx="4572000" cy="5143494"/>
          </a:xfrm>
          <a:prstGeom prst="rect">
            <a:avLst/>
          </a:prstGeom>
          <a:noFill/>
          <a:ln>
            <a:noFill/>
          </a:ln>
        </p:spPr>
      </p:sp>
      <p:sp>
        <p:nvSpPr>
          <p:cNvPr id="174" name="Google Shape;174;p235"/>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75" name="Google Shape;175;p235"/>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76" name="Google Shape;176;p235"/>
          <p:cNvSpPr/>
          <p:nvPr/>
        </p:nvSpPr>
        <p:spPr>
          <a:xfrm>
            <a:off x="4241543" y="1368179"/>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77" name="Google Shape;177;p235"/>
          <p:cNvSpPr>
            <a:spLocks noGrp="1"/>
          </p:cNvSpPr>
          <p:nvPr>
            <p:ph type="pic" idx="3"/>
          </p:nvPr>
        </p:nvSpPr>
        <p:spPr>
          <a:xfrm>
            <a:off x="4408678" y="1539292"/>
            <a:ext cx="318677" cy="318677"/>
          </a:xfrm>
          <a:prstGeom prst="rect">
            <a:avLst/>
          </a:prstGeom>
          <a:noFill/>
          <a:ln>
            <a:noFill/>
          </a:ln>
        </p:spPr>
      </p:sp>
      <p:sp>
        <p:nvSpPr>
          <p:cNvPr id="178" name="Google Shape;178;p235"/>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79" name="Google Shape;179;p235"/>
          <p:cNvSpPr/>
          <p:nvPr/>
        </p:nvSpPr>
        <p:spPr>
          <a:xfrm>
            <a:off x="4241543" y="2951688"/>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80" name="Google Shape;180;p235"/>
          <p:cNvSpPr>
            <a:spLocks noGrp="1"/>
          </p:cNvSpPr>
          <p:nvPr>
            <p:ph type="pic" idx="4"/>
          </p:nvPr>
        </p:nvSpPr>
        <p:spPr>
          <a:xfrm>
            <a:off x="4408678" y="3122801"/>
            <a:ext cx="318677" cy="318677"/>
          </a:xfrm>
          <a:prstGeom prst="rect">
            <a:avLst/>
          </a:prstGeom>
          <a:noFill/>
          <a:ln>
            <a:noFill/>
          </a:ln>
        </p:spPr>
      </p:sp>
      <p:sp>
        <p:nvSpPr>
          <p:cNvPr id="181" name="Google Shape;181;p235"/>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Caption">
  <p:cSld name="1_Caption 10">
    <p:spTree>
      <p:nvGrpSpPr>
        <p:cNvPr id="1" name="Shape 182"/>
        <p:cNvGrpSpPr/>
        <p:nvPr/>
      </p:nvGrpSpPr>
      <p:grpSpPr>
        <a:xfrm>
          <a:off x="0" y="0"/>
          <a:ext cx="0" cy="0"/>
          <a:chOff x="0" y="0"/>
          <a:chExt cx="0" cy="0"/>
        </a:xfrm>
      </p:grpSpPr>
      <p:pic>
        <p:nvPicPr>
          <p:cNvPr id="183" name="Google Shape;183;p23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84" name="Google Shape;184;p236"/>
          <p:cNvGrpSpPr/>
          <p:nvPr/>
        </p:nvGrpSpPr>
        <p:grpSpPr>
          <a:xfrm>
            <a:off x="4107305" y="941707"/>
            <a:ext cx="284686" cy="3999388"/>
            <a:chOff x="4107305" y="941707"/>
            <a:chExt cx="284686" cy="3999388"/>
          </a:xfrm>
        </p:grpSpPr>
        <p:sp>
          <p:nvSpPr>
            <p:cNvPr id="185" name="Google Shape;185;p236"/>
            <p:cNvSpPr/>
            <p:nvPr/>
          </p:nvSpPr>
          <p:spPr>
            <a:xfrm>
              <a:off x="4183432" y="1262627"/>
              <a:ext cx="208559" cy="3357548"/>
            </a:xfrm>
            <a:prstGeom prst="rect">
              <a:avLst/>
            </a:prstGeom>
            <a:solidFill>
              <a:srgbClr val="C4CF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86" name="Google Shape;186;p236"/>
            <p:cNvSpPr/>
            <p:nvPr/>
          </p:nvSpPr>
          <p:spPr>
            <a:xfrm>
              <a:off x="4112338" y="1097990"/>
              <a:ext cx="208559" cy="3686822"/>
            </a:xfrm>
            <a:prstGeom prst="rect">
              <a:avLst/>
            </a:prstGeom>
            <a:solidFill>
              <a:srgbClr val="5575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87" name="Google Shape;187;p236"/>
            <p:cNvSpPr/>
            <p:nvPr/>
          </p:nvSpPr>
          <p:spPr>
            <a:xfrm>
              <a:off x="4107305" y="941707"/>
              <a:ext cx="142497" cy="3999388"/>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
        <p:nvSpPr>
          <p:cNvPr id="188" name="Google Shape;188;p236"/>
          <p:cNvSpPr>
            <a:spLocks noGrp="1"/>
          </p:cNvSpPr>
          <p:nvPr>
            <p:ph type="pic" idx="2"/>
          </p:nvPr>
        </p:nvSpPr>
        <p:spPr>
          <a:xfrm>
            <a:off x="219360" y="856040"/>
            <a:ext cx="3958630" cy="4287460"/>
          </a:xfrm>
          <a:prstGeom prst="rect">
            <a:avLst/>
          </a:prstGeom>
          <a:noFill/>
          <a:ln>
            <a:noFill/>
          </a:ln>
        </p:spPr>
      </p:sp>
      <p:sp>
        <p:nvSpPr>
          <p:cNvPr id="189" name="Google Shape;189;p236"/>
          <p:cNvSpPr txBox="1">
            <a:spLocks noGrp="1"/>
          </p:cNvSpPr>
          <p:nvPr>
            <p:ph type="body" idx="1"/>
          </p:nvPr>
        </p:nvSpPr>
        <p:spPr>
          <a:xfrm>
            <a:off x="4524864" y="1268948"/>
            <a:ext cx="4399775" cy="3344907"/>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0" name="Google Shape;190;p23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1" name="Google Shape;191;p23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1_Title Slide">
  <p:cSld name="2_Title Slide">
    <p:spTree>
      <p:nvGrpSpPr>
        <p:cNvPr id="1" name="Shape 192"/>
        <p:cNvGrpSpPr/>
        <p:nvPr/>
      </p:nvGrpSpPr>
      <p:grpSpPr>
        <a:xfrm>
          <a:off x="0" y="0"/>
          <a:ext cx="0" cy="0"/>
          <a:chOff x="0" y="0"/>
          <a:chExt cx="0" cy="0"/>
        </a:xfrm>
      </p:grpSpPr>
      <p:pic>
        <p:nvPicPr>
          <p:cNvPr id="193" name="Google Shape;193;p23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94" name="Google Shape;194;p237"/>
          <p:cNvSpPr>
            <a:spLocks noGrp="1"/>
          </p:cNvSpPr>
          <p:nvPr>
            <p:ph type="pic" idx="2"/>
          </p:nvPr>
        </p:nvSpPr>
        <p:spPr>
          <a:xfrm>
            <a:off x="4572000" y="0"/>
            <a:ext cx="4571990" cy="5143494"/>
          </a:xfrm>
          <a:prstGeom prst="rect">
            <a:avLst/>
          </a:prstGeom>
          <a:noFill/>
          <a:ln>
            <a:noFill/>
          </a:ln>
        </p:spPr>
      </p:sp>
      <p:sp>
        <p:nvSpPr>
          <p:cNvPr id="195" name="Google Shape;195;p237"/>
          <p:cNvSpPr/>
          <p:nvPr/>
        </p:nvSpPr>
        <p:spPr>
          <a:xfrm>
            <a:off x="-1" y="1178120"/>
            <a:ext cx="4781551" cy="3333750"/>
          </a:xfrm>
          <a:prstGeom prst="rect">
            <a:avLst/>
          </a:prstGeom>
          <a:solidFill>
            <a:srgbClr val="C4CFEE">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96" name="Google Shape;196;p237"/>
          <p:cNvSpPr txBox="1">
            <a:spLocks noGrp="1"/>
          </p:cNvSpPr>
          <p:nvPr>
            <p:ph type="body" idx="1"/>
          </p:nvPr>
        </p:nvSpPr>
        <p:spPr>
          <a:xfrm>
            <a:off x="135731" y="1388586"/>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75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97" name="Google Shape;197;p23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8" name="Google Shape;198;p23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aption">
  <p:cSld name="1_Caption 11">
    <p:spTree>
      <p:nvGrpSpPr>
        <p:cNvPr id="1" name="Shape 199"/>
        <p:cNvGrpSpPr/>
        <p:nvPr/>
      </p:nvGrpSpPr>
      <p:grpSpPr>
        <a:xfrm>
          <a:off x="0" y="0"/>
          <a:ext cx="0" cy="0"/>
          <a:chOff x="0" y="0"/>
          <a:chExt cx="0" cy="0"/>
        </a:xfrm>
      </p:grpSpPr>
      <p:pic>
        <p:nvPicPr>
          <p:cNvPr id="200" name="Google Shape;200;p23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01" name="Google Shape;201;p238"/>
          <p:cNvSpPr/>
          <p:nvPr/>
        </p:nvSpPr>
        <p:spPr>
          <a:xfrm>
            <a:off x="4135880" y="856040"/>
            <a:ext cx="142497" cy="879326"/>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02" name="Google Shape;202;p238"/>
          <p:cNvSpPr>
            <a:spLocks noGrp="1"/>
          </p:cNvSpPr>
          <p:nvPr>
            <p:ph type="pic" idx="2"/>
          </p:nvPr>
        </p:nvSpPr>
        <p:spPr>
          <a:xfrm>
            <a:off x="219360" y="856040"/>
            <a:ext cx="3958630" cy="4287460"/>
          </a:xfrm>
          <a:prstGeom prst="rect">
            <a:avLst/>
          </a:prstGeom>
          <a:noFill/>
          <a:ln>
            <a:noFill/>
          </a:ln>
        </p:spPr>
      </p:sp>
      <p:sp>
        <p:nvSpPr>
          <p:cNvPr id="203" name="Google Shape;203;p238"/>
          <p:cNvSpPr txBox="1">
            <a:spLocks noGrp="1"/>
          </p:cNvSpPr>
          <p:nvPr>
            <p:ph type="body" idx="1"/>
          </p:nvPr>
        </p:nvSpPr>
        <p:spPr>
          <a:xfrm>
            <a:off x="4480014" y="1685925"/>
            <a:ext cx="4444626" cy="2499576"/>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4" name="Google Shape;204;p23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5" name="Google Shape;205;p23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aption">
  <p:cSld name="1_Caption 12">
    <p:spTree>
      <p:nvGrpSpPr>
        <p:cNvPr id="1" name="Shape 206"/>
        <p:cNvGrpSpPr/>
        <p:nvPr/>
      </p:nvGrpSpPr>
      <p:grpSpPr>
        <a:xfrm>
          <a:off x="0" y="0"/>
          <a:ext cx="0" cy="0"/>
          <a:chOff x="0" y="0"/>
          <a:chExt cx="0" cy="0"/>
        </a:xfrm>
      </p:grpSpPr>
      <p:pic>
        <p:nvPicPr>
          <p:cNvPr id="207" name="Google Shape;207;p23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08" name="Google Shape;208;p239"/>
          <p:cNvSpPr/>
          <p:nvPr/>
        </p:nvSpPr>
        <p:spPr>
          <a:xfrm>
            <a:off x="3817856" y="656889"/>
            <a:ext cx="143829" cy="34409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09" name="Google Shape;209;p239"/>
          <p:cNvSpPr>
            <a:spLocks noGrp="1"/>
          </p:cNvSpPr>
          <p:nvPr>
            <p:ph type="pic" idx="2"/>
          </p:nvPr>
        </p:nvSpPr>
        <p:spPr>
          <a:xfrm>
            <a:off x="235670" y="0"/>
            <a:ext cx="3582186" cy="5143494"/>
          </a:xfrm>
          <a:prstGeom prst="rect">
            <a:avLst/>
          </a:prstGeom>
          <a:noFill/>
          <a:ln>
            <a:noFill/>
          </a:ln>
        </p:spPr>
      </p:sp>
      <p:sp>
        <p:nvSpPr>
          <p:cNvPr id="210" name="Google Shape;210;p239"/>
          <p:cNvSpPr txBox="1">
            <a:spLocks noGrp="1"/>
          </p:cNvSpPr>
          <p:nvPr>
            <p:ph type="title"/>
          </p:nvPr>
        </p:nvSpPr>
        <p:spPr>
          <a:xfrm>
            <a:off x="4079869"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dk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1" name="Google Shape;211;p239"/>
          <p:cNvSpPr txBox="1">
            <a:spLocks noGrp="1"/>
          </p:cNvSpPr>
          <p:nvPr>
            <p:ph type="body" idx="1"/>
          </p:nvPr>
        </p:nvSpPr>
        <p:spPr>
          <a:xfrm>
            <a:off x="4079868" y="1539292"/>
            <a:ext cx="4688211"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rgbClr val="000000"/>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aption">
  <p:cSld name="1_Caption 13">
    <p:spTree>
      <p:nvGrpSpPr>
        <p:cNvPr id="1" name="Shape 212"/>
        <p:cNvGrpSpPr/>
        <p:nvPr/>
      </p:nvGrpSpPr>
      <p:grpSpPr>
        <a:xfrm>
          <a:off x="0" y="0"/>
          <a:ext cx="0" cy="0"/>
          <a:chOff x="0" y="0"/>
          <a:chExt cx="0" cy="0"/>
        </a:xfrm>
      </p:grpSpPr>
      <p:sp>
        <p:nvSpPr>
          <p:cNvPr id="213" name="Google Shape;213;p240"/>
          <p:cNvSpPr/>
          <p:nvPr/>
        </p:nvSpPr>
        <p:spPr>
          <a:xfrm>
            <a:off x="5312964" y="0"/>
            <a:ext cx="3831036" cy="514349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14" name="Google Shape;214;p240"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5" name="Google Shape;215;p240"/>
          <p:cNvSpPr/>
          <p:nvPr/>
        </p:nvSpPr>
        <p:spPr>
          <a:xfrm>
            <a:off x="5302804" y="575609"/>
            <a:ext cx="143829"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16" name="Google Shape;216;p240"/>
          <p:cNvSpPr>
            <a:spLocks noGrp="1"/>
          </p:cNvSpPr>
          <p:nvPr>
            <p:ph type="pic" idx="2"/>
          </p:nvPr>
        </p:nvSpPr>
        <p:spPr>
          <a:xfrm>
            <a:off x="-1" y="0"/>
            <a:ext cx="5312965" cy="5143494"/>
          </a:xfrm>
          <a:prstGeom prst="rect">
            <a:avLst/>
          </a:prstGeom>
          <a:noFill/>
          <a:ln>
            <a:noFill/>
          </a:ln>
        </p:spPr>
      </p:sp>
      <p:sp>
        <p:nvSpPr>
          <p:cNvPr id="217" name="Google Shape;217;p240"/>
          <p:cNvSpPr txBox="1">
            <a:spLocks noGrp="1"/>
          </p:cNvSpPr>
          <p:nvPr>
            <p:ph type="title"/>
          </p:nvPr>
        </p:nvSpPr>
        <p:spPr>
          <a:xfrm>
            <a:off x="5564817" y="575609"/>
            <a:ext cx="3405248"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8" name="Google Shape;218;p240"/>
          <p:cNvSpPr txBox="1">
            <a:spLocks noGrp="1"/>
          </p:cNvSpPr>
          <p:nvPr>
            <p:ph type="body" idx="1"/>
          </p:nvPr>
        </p:nvSpPr>
        <p:spPr>
          <a:xfrm>
            <a:off x="5564818" y="1254812"/>
            <a:ext cx="3452368" cy="342894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aption">
  <p:cSld name="1_Caption 14">
    <p:spTree>
      <p:nvGrpSpPr>
        <p:cNvPr id="1" name="Shape 219"/>
        <p:cNvGrpSpPr/>
        <p:nvPr/>
      </p:nvGrpSpPr>
      <p:grpSpPr>
        <a:xfrm>
          <a:off x="0" y="0"/>
          <a:ext cx="0" cy="0"/>
          <a:chOff x="0" y="0"/>
          <a:chExt cx="0" cy="0"/>
        </a:xfrm>
      </p:grpSpPr>
      <p:sp>
        <p:nvSpPr>
          <p:cNvPr id="220" name="Google Shape;220;p241"/>
          <p:cNvSpPr/>
          <p:nvPr/>
        </p:nvSpPr>
        <p:spPr>
          <a:xfrm>
            <a:off x="0" y="-1"/>
            <a:ext cx="4898780" cy="5143498"/>
          </a:xfrm>
          <a:prstGeom prst="rect">
            <a:avLst/>
          </a:prstGeom>
          <a:solidFill>
            <a:srgbClr val="22366A"/>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050" b="0" i="0" u="none" strike="noStrike" cap="none">
              <a:solidFill>
                <a:schemeClr val="lt1"/>
              </a:solidFill>
              <a:latin typeface="Arial"/>
              <a:ea typeface="Arial"/>
              <a:cs typeface="Arial"/>
              <a:sym typeface="Arial"/>
            </a:endParaRPr>
          </a:p>
        </p:txBody>
      </p:sp>
      <p:pic>
        <p:nvPicPr>
          <p:cNvPr id="221" name="Google Shape;221;p241"/>
          <p:cNvPicPr preferRelativeResize="0"/>
          <p:nvPr/>
        </p:nvPicPr>
        <p:blipFill rotWithShape="1">
          <a:blip r:embed="rId2">
            <a:alphaModFix/>
          </a:blip>
          <a:srcRect l="71" r="59"/>
          <a:stretch/>
        </p:blipFill>
        <p:spPr>
          <a:xfrm>
            <a:off x="4885624" y="3"/>
            <a:ext cx="4258376" cy="5143498"/>
          </a:xfrm>
          <a:prstGeom prst="rect">
            <a:avLst/>
          </a:prstGeom>
          <a:noFill/>
          <a:ln>
            <a:noFill/>
          </a:ln>
        </p:spPr>
      </p:pic>
      <p:pic>
        <p:nvPicPr>
          <p:cNvPr id="222" name="Google Shape;222;p241"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223" name="Google Shape;223;p241"/>
          <p:cNvSpPr/>
          <p:nvPr/>
        </p:nvSpPr>
        <p:spPr>
          <a:xfrm>
            <a:off x="0" y="378373"/>
            <a:ext cx="3866493" cy="461141"/>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224" name="Google Shape;224;p241"/>
          <p:cNvSpPr txBox="1">
            <a:spLocks noGrp="1"/>
          </p:cNvSpPr>
          <p:nvPr>
            <p:ph type="title"/>
          </p:nvPr>
        </p:nvSpPr>
        <p:spPr>
          <a:xfrm>
            <a:off x="144711" y="436897"/>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5" name="Google Shape;225;p241"/>
          <p:cNvSpPr txBox="1">
            <a:spLocks noGrp="1"/>
          </p:cNvSpPr>
          <p:nvPr>
            <p:ph type="body" idx="1"/>
          </p:nvPr>
        </p:nvSpPr>
        <p:spPr>
          <a:xfrm>
            <a:off x="144711" y="1422475"/>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6" name="Google Shape;226;p241"/>
          <p:cNvSpPr txBox="1">
            <a:spLocks noGrp="1"/>
          </p:cNvSpPr>
          <p:nvPr>
            <p:ph type="body" idx="2"/>
          </p:nvPr>
        </p:nvSpPr>
        <p:spPr>
          <a:xfrm>
            <a:off x="144711" y="954389"/>
            <a:ext cx="4343206" cy="358011"/>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lt1"/>
              </a:buClr>
              <a:buSzPts val="1500"/>
              <a:buFont typeface="Arial"/>
              <a:buAutoNum type="alphaUcPeriod"/>
              <a:defRPr sz="15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aption">
  <p:cSld name="1_Caption">
    <p:spTree>
      <p:nvGrpSpPr>
        <p:cNvPr id="1" name="Shape 17"/>
        <p:cNvGrpSpPr/>
        <p:nvPr/>
      </p:nvGrpSpPr>
      <p:grpSpPr>
        <a:xfrm>
          <a:off x="0" y="0"/>
          <a:ext cx="0" cy="0"/>
          <a:chOff x="0" y="0"/>
          <a:chExt cx="0" cy="0"/>
        </a:xfrm>
      </p:grpSpPr>
      <p:pic>
        <p:nvPicPr>
          <p:cNvPr id="18" name="Google Shape;18;p216"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19" name="Google Shape;19;p216"/>
          <p:cNvGrpSpPr/>
          <p:nvPr/>
        </p:nvGrpSpPr>
        <p:grpSpPr>
          <a:xfrm>
            <a:off x="270525" y="226006"/>
            <a:ext cx="175225" cy="4293887"/>
            <a:chOff x="270520" y="1140367"/>
            <a:chExt cx="175260" cy="4075443"/>
          </a:xfrm>
        </p:grpSpPr>
        <p:grpSp>
          <p:nvGrpSpPr>
            <p:cNvPr id="20" name="Google Shape;20;p216"/>
            <p:cNvGrpSpPr/>
            <p:nvPr/>
          </p:nvGrpSpPr>
          <p:grpSpPr>
            <a:xfrm>
              <a:off x="270520" y="3891468"/>
              <a:ext cx="175260" cy="1324342"/>
              <a:chOff x="129115" y="3948030"/>
              <a:chExt cx="175260" cy="1324342"/>
            </a:xfrm>
          </p:grpSpPr>
          <p:sp>
            <p:nvSpPr>
              <p:cNvPr id="21" name="Google Shape;21;p216"/>
              <p:cNvSpPr/>
              <p:nvPr/>
            </p:nvSpPr>
            <p:spPr>
              <a:xfrm>
                <a:off x="129115" y="394803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22" name="Google Shape;22;p216"/>
              <p:cNvCxnSpPr/>
              <p:nvPr/>
            </p:nvCxnSpPr>
            <p:spPr>
              <a:xfrm>
                <a:off x="216745" y="415952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23" name="Google Shape;23;p216"/>
            <p:cNvGrpSpPr/>
            <p:nvPr/>
          </p:nvGrpSpPr>
          <p:grpSpPr>
            <a:xfrm>
              <a:off x="270520" y="1140367"/>
              <a:ext cx="175260" cy="2488023"/>
              <a:chOff x="129115" y="1196929"/>
              <a:chExt cx="175260" cy="2488023"/>
            </a:xfrm>
          </p:grpSpPr>
          <p:cxnSp>
            <p:nvCxnSpPr>
              <p:cNvPr id="24" name="Google Shape;24;p216"/>
              <p:cNvCxnSpPr/>
              <p:nvPr/>
            </p:nvCxnSpPr>
            <p:spPr>
              <a:xfrm flipH="1">
                <a:off x="214345" y="1402852"/>
                <a:ext cx="2400" cy="2282100"/>
              </a:xfrm>
              <a:prstGeom prst="straightConnector1">
                <a:avLst/>
              </a:prstGeom>
              <a:noFill/>
              <a:ln w="12700" cap="flat" cmpd="sng">
                <a:solidFill>
                  <a:schemeClr val="dk2"/>
                </a:solidFill>
                <a:prstDash val="solid"/>
                <a:round/>
                <a:headEnd type="none" w="sm" len="sm"/>
                <a:tailEnd type="none" w="sm" len="sm"/>
              </a:ln>
            </p:spPr>
          </p:cxnSp>
          <p:sp>
            <p:nvSpPr>
              <p:cNvPr id="25" name="Google Shape;25;p216"/>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aption">
  <p:cSld name="1_Caption 15">
    <p:spTree>
      <p:nvGrpSpPr>
        <p:cNvPr id="1" name="Shape 227"/>
        <p:cNvGrpSpPr/>
        <p:nvPr/>
      </p:nvGrpSpPr>
      <p:grpSpPr>
        <a:xfrm>
          <a:off x="0" y="0"/>
          <a:ext cx="0" cy="0"/>
          <a:chOff x="0" y="0"/>
          <a:chExt cx="0" cy="0"/>
        </a:xfrm>
      </p:grpSpPr>
      <p:grpSp>
        <p:nvGrpSpPr>
          <p:cNvPr id="228" name="Google Shape;228;p242"/>
          <p:cNvGrpSpPr/>
          <p:nvPr/>
        </p:nvGrpSpPr>
        <p:grpSpPr>
          <a:xfrm>
            <a:off x="2494464" y="494214"/>
            <a:ext cx="4155074" cy="4155073"/>
            <a:chOff x="2119794" y="-36836"/>
            <a:chExt cx="5217173" cy="5217173"/>
          </a:xfrm>
        </p:grpSpPr>
        <p:sp>
          <p:nvSpPr>
            <p:cNvPr id="229" name="Google Shape;229;p242"/>
            <p:cNvSpPr/>
            <p:nvPr/>
          </p:nvSpPr>
          <p:spPr>
            <a:xfrm rot="-10121413">
              <a:off x="5995473" y="1510692"/>
              <a:ext cx="1065477" cy="452456"/>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30" name="Google Shape;230;p242"/>
            <p:cNvSpPr/>
            <p:nvPr/>
          </p:nvSpPr>
          <p:spPr>
            <a:xfrm rot="1811965">
              <a:off x="2648325" y="3118285"/>
              <a:ext cx="827384" cy="452456"/>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nvGrpSpPr>
            <p:cNvPr id="231" name="Google Shape;231;p242"/>
            <p:cNvGrpSpPr/>
            <p:nvPr/>
          </p:nvGrpSpPr>
          <p:grpSpPr>
            <a:xfrm>
              <a:off x="2119794" y="-36836"/>
              <a:ext cx="5217173" cy="5217173"/>
              <a:chOff x="2334961" y="334711"/>
              <a:chExt cx="4626477" cy="4626477"/>
            </a:xfrm>
          </p:grpSpPr>
          <p:grpSp>
            <p:nvGrpSpPr>
              <p:cNvPr id="232" name="Google Shape;232;p242"/>
              <p:cNvGrpSpPr/>
              <p:nvPr/>
            </p:nvGrpSpPr>
            <p:grpSpPr>
              <a:xfrm>
                <a:off x="2334961" y="334711"/>
                <a:ext cx="4626477" cy="4626477"/>
                <a:chOff x="2334961" y="334711"/>
                <a:chExt cx="4626477" cy="4626477"/>
              </a:xfrm>
            </p:grpSpPr>
            <p:sp>
              <p:nvSpPr>
                <p:cNvPr id="233" name="Google Shape;233;p242"/>
                <p:cNvSpPr/>
                <p:nvPr/>
              </p:nvSpPr>
              <p:spPr>
                <a:xfrm>
                  <a:off x="2978950" y="978700"/>
                  <a:ext cx="3338500" cy="33385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34" name="Google Shape;234;p242"/>
                <p:cNvSpPr/>
                <p:nvPr/>
              </p:nvSpPr>
              <p:spPr>
                <a:xfrm rot="-3390336">
                  <a:off x="2978950" y="978700"/>
                  <a:ext cx="3338500" cy="3338500"/>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35" name="Google Shape;235;p242"/>
                <p:cNvSpPr/>
                <p:nvPr/>
              </p:nvSpPr>
              <p:spPr>
                <a:xfrm rot="-5737848">
                  <a:off x="2978950" y="978700"/>
                  <a:ext cx="3338500" cy="3338500"/>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36" name="Google Shape;236;p242"/>
              <p:cNvSpPr/>
              <p:nvPr/>
            </p:nvSpPr>
            <p:spPr>
              <a:xfrm>
                <a:off x="3154305" y="1154055"/>
                <a:ext cx="2987791" cy="29877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37" name="Google Shape;237;p242"/>
            <p:cNvSpPr/>
            <p:nvPr/>
          </p:nvSpPr>
          <p:spPr>
            <a:xfrm>
              <a:off x="2361789" y="1620202"/>
              <a:ext cx="4733182" cy="1903095"/>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sp>
        <p:nvSpPr>
          <p:cNvPr id="238" name="Google Shape;238;p242"/>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aption">
  <p:cSld name="1_Caption 16">
    <p:spTree>
      <p:nvGrpSpPr>
        <p:cNvPr id="1" name="Shape 239"/>
        <p:cNvGrpSpPr/>
        <p:nvPr/>
      </p:nvGrpSpPr>
      <p:grpSpPr>
        <a:xfrm>
          <a:off x="0" y="0"/>
          <a:ext cx="0" cy="0"/>
          <a:chOff x="0" y="0"/>
          <a:chExt cx="0" cy="0"/>
        </a:xfrm>
      </p:grpSpPr>
      <p:grpSp>
        <p:nvGrpSpPr>
          <p:cNvPr id="240" name="Google Shape;240;p243"/>
          <p:cNvGrpSpPr/>
          <p:nvPr/>
        </p:nvGrpSpPr>
        <p:grpSpPr>
          <a:xfrm>
            <a:off x="2494465" y="494214"/>
            <a:ext cx="4155072" cy="4155073"/>
            <a:chOff x="2119794" y="-36836"/>
            <a:chExt cx="5217173" cy="5217173"/>
          </a:xfrm>
        </p:grpSpPr>
        <p:sp>
          <p:nvSpPr>
            <p:cNvPr id="241" name="Google Shape;241;p243"/>
            <p:cNvSpPr/>
            <p:nvPr/>
          </p:nvSpPr>
          <p:spPr>
            <a:xfrm rot="-10121413">
              <a:off x="5995473" y="1510692"/>
              <a:ext cx="1065477"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42" name="Google Shape;242;p243"/>
            <p:cNvSpPr/>
            <p:nvPr/>
          </p:nvSpPr>
          <p:spPr>
            <a:xfrm rot="1811965">
              <a:off x="2648325" y="3118285"/>
              <a:ext cx="827384"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243" name="Google Shape;243;p243"/>
            <p:cNvGrpSpPr/>
            <p:nvPr/>
          </p:nvGrpSpPr>
          <p:grpSpPr>
            <a:xfrm>
              <a:off x="2119794" y="-36836"/>
              <a:ext cx="5217173" cy="5217173"/>
              <a:chOff x="2334961" y="334711"/>
              <a:chExt cx="4626477" cy="4626477"/>
            </a:xfrm>
          </p:grpSpPr>
          <p:grpSp>
            <p:nvGrpSpPr>
              <p:cNvPr id="244" name="Google Shape;244;p243"/>
              <p:cNvGrpSpPr/>
              <p:nvPr/>
            </p:nvGrpSpPr>
            <p:grpSpPr>
              <a:xfrm>
                <a:off x="2334961" y="334711"/>
                <a:ext cx="4626477" cy="4626477"/>
                <a:chOff x="2334961" y="334711"/>
                <a:chExt cx="4626477" cy="4626477"/>
              </a:xfrm>
            </p:grpSpPr>
            <p:sp>
              <p:nvSpPr>
                <p:cNvPr id="245" name="Google Shape;245;p243"/>
                <p:cNvSpPr/>
                <p:nvPr/>
              </p:nvSpPr>
              <p:spPr>
                <a:xfrm>
                  <a:off x="2978950" y="978700"/>
                  <a:ext cx="3338500" cy="33385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46" name="Google Shape;246;p243"/>
                <p:cNvSpPr/>
                <p:nvPr/>
              </p:nvSpPr>
              <p:spPr>
                <a:xfrm rot="-3390336">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47" name="Google Shape;247;p243"/>
                <p:cNvSpPr/>
                <p:nvPr/>
              </p:nvSpPr>
              <p:spPr>
                <a:xfrm rot="-5737848">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48" name="Google Shape;248;p243"/>
              <p:cNvSpPr/>
              <p:nvPr/>
            </p:nvSpPr>
            <p:spPr>
              <a:xfrm>
                <a:off x="3154305" y="1154055"/>
                <a:ext cx="2987791" cy="29877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49" name="Google Shape;249;p243"/>
            <p:cNvSpPr/>
            <p:nvPr/>
          </p:nvSpPr>
          <p:spPr>
            <a:xfrm>
              <a:off x="2361789" y="1620202"/>
              <a:ext cx="4733182" cy="1903095"/>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C18A3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50" name="Google Shape;250;p243"/>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aption">
  <p:cSld name="1_Caption 17">
    <p:spTree>
      <p:nvGrpSpPr>
        <p:cNvPr id="1" name="Shape 251"/>
        <p:cNvGrpSpPr/>
        <p:nvPr/>
      </p:nvGrpSpPr>
      <p:grpSpPr>
        <a:xfrm>
          <a:off x="0" y="0"/>
          <a:ext cx="0" cy="0"/>
          <a:chOff x="0" y="0"/>
          <a:chExt cx="0" cy="0"/>
        </a:xfrm>
      </p:grpSpPr>
      <p:pic>
        <p:nvPicPr>
          <p:cNvPr id="252" name="Google Shape;252;p244"/>
          <p:cNvPicPr preferRelativeResize="0"/>
          <p:nvPr/>
        </p:nvPicPr>
        <p:blipFill rotWithShape="1">
          <a:blip r:embed="rId2">
            <a:alphaModFix/>
          </a:blip>
          <a:srcRect/>
          <a:stretch/>
        </p:blipFill>
        <p:spPr>
          <a:xfrm>
            <a:off x="2924496" y="901633"/>
            <a:ext cx="3295009" cy="3449032"/>
          </a:xfrm>
          <a:prstGeom prst="rect">
            <a:avLst/>
          </a:prstGeom>
          <a:noFill/>
          <a:ln>
            <a:noFill/>
          </a:ln>
        </p:spPr>
      </p:pic>
      <p:sp>
        <p:nvSpPr>
          <p:cNvPr id="253" name="Google Shape;253;p244"/>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Caption">
  <p:cSld name="1_Caption 18">
    <p:spTree>
      <p:nvGrpSpPr>
        <p:cNvPr id="1" name="Shape 254"/>
        <p:cNvGrpSpPr/>
        <p:nvPr/>
      </p:nvGrpSpPr>
      <p:grpSpPr>
        <a:xfrm>
          <a:off x="0" y="0"/>
          <a:ext cx="0" cy="0"/>
          <a:chOff x="0" y="0"/>
          <a:chExt cx="0" cy="0"/>
        </a:xfrm>
      </p:grpSpPr>
      <p:pic>
        <p:nvPicPr>
          <p:cNvPr id="255" name="Google Shape;255;p245"/>
          <p:cNvPicPr preferRelativeResize="0"/>
          <p:nvPr/>
        </p:nvPicPr>
        <p:blipFill rotWithShape="1">
          <a:blip r:embed="rId2">
            <a:alphaModFix/>
          </a:blip>
          <a:srcRect/>
          <a:stretch/>
        </p:blipFill>
        <p:spPr>
          <a:xfrm>
            <a:off x="2555408" y="637575"/>
            <a:ext cx="4004832" cy="4042613"/>
          </a:xfrm>
          <a:prstGeom prst="rect">
            <a:avLst/>
          </a:prstGeom>
          <a:noFill/>
          <a:ln>
            <a:noFill/>
          </a:ln>
        </p:spPr>
      </p:pic>
      <p:sp>
        <p:nvSpPr>
          <p:cNvPr id="256" name="Google Shape;256;p245"/>
          <p:cNvSpPr txBox="1">
            <a:spLocks noGrp="1"/>
          </p:cNvSpPr>
          <p:nvPr>
            <p:ph type="body" idx="1"/>
          </p:nvPr>
        </p:nvSpPr>
        <p:spPr>
          <a:xfrm>
            <a:off x="3028189"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Caption">
  <p:cSld name="1_Caption 19">
    <p:spTree>
      <p:nvGrpSpPr>
        <p:cNvPr id="1" name="Shape 257"/>
        <p:cNvGrpSpPr/>
        <p:nvPr/>
      </p:nvGrpSpPr>
      <p:grpSpPr>
        <a:xfrm>
          <a:off x="0" y="0"/>
          <a:ext cx="0" cy="0"/>
          <a:chOff x="0" y="0"/>
          <a:chExt cx="0" cy="0"/>
        </a:xfrm>
      </p:grpSpPr>
      <p:pic>
        <p:nvPicPr>
          <p:cNvPr id="258" name="Google Shape;258;p246" descr="Icon&#10;&#10;Description automatically generated"/>
          <p:cNvPicPr preferRelativeResize="0"/>
          <p:nvPr/>
        </p:nvPicPr>
        <p:blipFill rotWithShape="1">
          <a:blip r:embed="rId2">
            <a:alphaModFix/>
          </a:blip>
          <a:srcRect/>
          <a:stretch/>
        </p:blipFill>
        <p:spPr>
          <a:xfrm>
            <a:off x="2360040" y="277448"/>
            <a:ext cx="4422039" cy="4588604"/>
          </a:xfrm>
          <a:prstGeom prst="rect">
            <a:avLst/>
          </a:prstGeom>
          <a:noFill/>
          <a:ln>
            <a:noFill/>
          </a:ln>
        </p:spPr>
      </p:pic>
      <p:sp>
        <p:nvSpPr>
          <p:cNvPr id="259" name="Google Shape;259;p246"/>
          <p:cNvSpPr txBox="1">
            <a:spLocks noGrp="1"/>
          </p:cNvSpPr>
          <p:nvPr>
            <p:ph type="body" idx="1"/>
          </p:nvPr>
        </p:nvSpPr>
        <p:spPr>
          <a:xfrm>
            <a:off x="3117397" y="2666490"/>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60" name="Google Shape;260;p246"/>
          <p:cNvSpPr txBox="1">
            <a:spLocks noGrp="1"/>
          </p:cNvSpPr>
          <p:nvPr>
            <p:ph type="body" idx="2"/>
          </p:nvPr>
        </p:nvSpPr>
        <p:spPr>
          <a:xfrm>
            <a:off x="2894151" y="1477631"/>
            <a:ext cx="1510581" cy="50728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2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Caption">
  <p:cSld name="1_Caption 20">
    <p:spTree>
      <p:nvGrpSpPr>
        <p:cNvPr id="1" name="Shape 261"/>
        <p:cNvGrpSpPr/>
        <p:nvPr/>
      </p:nvGrpSpPr>
      <p:grpSpPr>
        <a:xfrm>
          <a:off x="0" y="0"/>
          <a:ext cx="0" cy="0"/>
          <a:chOff x="0" y="0"/>
          <a:chExt cx="0" cy="0"/>
        </a:xfrm>
      </p:grpSpPr>
      <p:pic>
        <p:nvPicPr>
          <p:cNvPr id="262" name="Google Shape;262;p24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63" name="Google Shape;263;p247"/>
          <p:cNvSpPr/>
          <p:nvPr/>
        </p:nvSpPr>
        <p:spPr>
          <a:xfrm>
            <a:off x="496108" y="1739452"/>
            <a:ext cx="840827" cy="1856806"/>
          </a:xfrm>
          <a:prstGeom prst="roundRect">
            <a:avLst>
              <a:gd name="adj" fmla="val 11078"/>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64" name="Google Shape;264;p247"/>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65" name="Google Shape;265;p247"/>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66" name="Google Shape;266;p247"/>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67" name="Google Shape;267;p247"/>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68" name="Google Shape;268;p247"/>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69" name="Google Shape;269;p247"/>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0" name="Google Shape;270;p247"/>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1" name="Google Shape;271;p24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2" name="Google Shape;272;p24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Caption">
  <p:cSld name="1_Caption 21">
    <p:spTree>
      <p:nvGrpSpPr>
        <p:cNvPr id="1" name="Shape 273"/>
        <p:cNvGrpSpPr/>
        <p:nvPr/>
      </p:nvGrpSpPr>
      <p:grpSpPr>
        <a:xfrm>
          <a:off x="0" y="0"/>
          <a:ext cx="0" cy="0"/>
          <a:chOff x="0" y="0"/>
          <a:chExt cx="0" cy="0"/>
        </a:xfrm>
      </p:grpSpPr>
      <p:pic>
        <p:nvPicPr>
          <p:cNvPr id="274" name="Google Shape;274;p24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75" name="Google Shape;275;p248"/>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76" name="Google Shape;276;p248"/>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77" name="Google Shape;277;p248"/>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78" name="Google Shape;278;p248"/>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79" name="Google Shape;279;p248"/>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80" name="Google Shape;280;p248"/>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81" name="Google Shape;281;p248"/>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2" name="Google Shape;282;p248"/>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3" name="Google Shape;283;p24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4" name="Google Shape;284;p24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Caption">
  <p:cSld name="1_Caption 22">
    <p:spTree>
      <p:nvGrpSpPr>
        <p:cNvPr id="1" name="Shape 285"/>
        <p:cNvGrpSpPr/>
        <p:nvPr/>
      </p:nvGrpSpPr>
      <p:grpSpPr>
        <a:xfrm>
          <a:off x="0" y="0"/>
          <a:ext cx="0" cy="0"/>
          <a:chOff x="0" y="0"/>
          <a:chExt cx="0" cy="0"/>
        </a:xfrm>
      </p:grpSpPr>
      <p:pic>
        <p:nvPicPr>
          <p:cNvPr id="286" name="Google Shape;286;p24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cxnSp>
        <p:nvCxnSpPr>
          <p:cNvPr id="287" name="Google Shape;287;p249"/>
          <p:cNvCxnSpPr/>
          <p:nvPr/>
        </p:nvCxnSpPr>
        <p:spPr>
          <a:xfrm rot="10800000" flipH="1">
            <a:off x="0" y="2140588"/>
            <a:ext cx="9143999" cy="1"/>
          </a:xfrm>
          <a:prstGeom prst="straightConnector1">
            <a:avLst/>
          </a:prstGeom>
          <a:noFill/>
          <a:ln w="9525" cap="flat" cmpd="sng">
            <a:solidFill>
              <a:srgbClr val="D8D8D8"/>
            </a:solidFill>
            <a:prstDash val="solid"/>
            <a:round/>
            <a:headEnd type="none" w="sm" len="sm"/>
            <a:tailEnd type="none" w="sm" len="sm"/>
          </a:ln>
        </p:spPr>
      </p:cxnSp>
      <p:grpSp>
        <p:nvGrpSpPr>
          <p:cNvPr id="288" name="Google Shape;288;p249"/>
          <p:cNvGrpSpPr/>
          <p:nvPr/>
        </p:nvGrpSpPr>
        <p:grpSpPr>
          <a:xfrm>
            <a:off x="2257341" y="1861278"/>
            <a:ext cx="560368" cy="825149"/>
            <a:chOff x="2257341" y="1871217"/>
            <a:chExt cx="560368" cy="825149"/>
          </a:xfrm>
        </p:grpSpPr>
        <p:sp>
          <p:nvSpPr>
            <p:cNvPr id="289" name="Google Shape;289;p249"/>
            <p:cNvSpPr/>
            <p:nvPr/>
          </p:nvSpPr>
          <p:spPr>
            <a:xfrm rot="2700000">
              <a:off x="2339405" y="1953281"/>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90" name="Google Shape;290;p249"/>
            <p:cNvSpPr/>
            <p:nvPr/>
          </p:nvSpPr>
          <p:spPr>
            <a:xfrm rot="2700000">
              <a:off x="2339405"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291" name="Google Shape;291;p249"/>
            <p:cNvCxnSpPr/>
            <p:nvPr/>
          </p:nvCxnSpPr>
          <p:spPr>
            <a:xfrm>
              <a:off x="2537525"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292" name="Google Shape;292;p249"/>
            <p:cNvSpPr/>
            <p:nvPr/>
          </p:nvSpPr>
          <p:spPr>
            <a:xfrm rot="2700000">
              <a:off x="2416331" y="2138998"/>
              <a:ext cx="242388" cy="242388"/>
            </a:xfrm>
            <a:prstGeom prst="rect">
              <a:avLst/>
            </a:prstGeom>
            <a:solidFill>
              <a:srgbClr val="8DA2D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293" name="Google Shape;293;p249"/>
          <p:cNvGrpSpPr/>
          <p:nvPr/>
        </p:nvGrpSpPr>
        <p:grpSpPr>
          <a:xfrm>
            <a:off x="6326292" y="1861278"/>
            <a:ext cx="560368" cy="825149"/>
            <a:chOff x="6326292" y="1871217"/>
            <a:chExt cx="560368" cy="825149"/>
          </a:xfrm>
        </p:grpSpPr>
        <p:sp>
          <p:nvSpPr>
            <p:cNvPr id="294" name="Google Shape;294;p249"/>
            <p:cNvSpPr/>
            <p:nvPr/>
          </p:nvSpPr>
          <p:spPr>
            <a:xfrm rot="2700000">
              <a:off x="6408356" y="1953281"/>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95" name="Google Shape;295;p249"/>
            <p:cNvSpPr/>
            <p:nvPr/>
          </p:nvSpPr>
          <p:spPr>
            <a:xfrm rot="2700000">
              <a:off x="6408356"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296" name="Google Shape;296;p249"/>
            <p:cNvCxnSpPr/>
            <p:nvPr/>
          </p:nvCxnSpPr>
          <p:spPr>
            <a:xfrm>
              <a:off x="6606476"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297" name="Google Shape;297;p249"/>
            <p:cNvSpPr/>
            <p:nvPr/>
          </p:nvSpPr>
          <p:spPr>
            <a:xfrm rot="2700000">
              <a:off x="6485282" y="2138998"/>
              <a:ext cx="242388" cy="242388"/>
            </a:xfrm>
            <a:prstGeom prst="rect">
              <a:avLst/>
            </a:prstGeom>
            <a:solidFill>
              <a:srgbClr val="EAD1AA"/>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98" name="Google Shape;298;p249"/>
          <p:cNvSpPr txBox="1">
            <a:spLocks noGrp="1"/>
          </p:cNvSpPr>
          <p:nvPr>
            <p:ph type="body" idx="1"/>
          </p:nvPr>
        </p:nvSpPr>
        <p:spPr>
          <a:xfrm>
            <a:off x="108292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9" name="Google Shape;299;p249"/>
          <p:cNvSpPr txBox="1">
            <a:spLocks noGrp="1"/>
          </p:cNvSpPr>
          <p:nvPr>
            <p:ph type="body" idx="2"/>
          </p:nvPr>
        </p:nvSpPr>
        <p:spPr>
          <a:xfrm>
            <a:off x="515187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00" name="Google Shape;300;p249"/>
          <p:cNvSpPr txBox="1">
            <a:spLocks noGrp="1"/>
          </p:cNvSpPr>
          <p:nvPr>
            <p:ph type="body" idx="3"/>
          </p:nvPr>
        </p:nvSpPr>
        <p:spPr>
          <a:xfrm>
            <a:off x="108292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01" name="Google Shape;301;p249"/>
          <p:cNvSpPr txBox="1">
            <a:spLocks noGrp="1"/>
          </p:cNvSpPr>
          <p:nvPr>
            <p:ph type="body" idx="4"/>
          </p:nvPr>
        </p:nvSpPr>
        <p:spPr>
          <a:xfrm>
            <a:off x="515187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02" name="Google Shape;302;p24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03" name="Google Shape;303;p24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Caption">
  <p:cSld name="1_Caption 23">
    <p:spTree>
      <p:nvGrpSpPr>
        <p:cNvPr id="1" name="Shape 304"/>
        <p:cNvGrpSpPr/>
        <p:nvPr/>
      </p:nvGrpSpPr>
      <p:grpSpPr>
        <a:xfrm>
          <a:off x="0" y="0"/>
          <a:ext cx="0" cy="0"/>
          <a:chOff x="0" y="0"/>
          <a:chExt cx="0" cy="0"/>
        </a:xfrm>
      </p:grpSpPr>
      <p:pic>
        <p:nvPicPr>
          <p:cNvPr id="305" name="Google Shape;305;p25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306" name="Google Shape;306;p250"/>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07" name="Google Shape;307;p250"/>
          <p:cNvSpPr/>
          <p:nvPr/>
        </p:nvSpPr>
        <p:spPr>
          <a:xfrm>
            <a:off x="919659"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308" name="Google Shape;308;p250"/>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309" name="Google Shape;309;p250"/>
          <p:cNvSpPr txBox="1">
            <a:spLocks noGrp="1"/>
          </p:cNvSpPr>
          <p:nvPr>
            <p:ph type="body" idx="1"/>
          </p:nvPr>
        </p:nvSpPr>
        <p:spPr>
          <a:xfrm>
            <a:off x="1086864"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0" name="Google Shape;310;p250"/>
          <p:cNvSpPr/>
          <p:nvPr/>
        </p:nvSpPr>
        <p:spPr>
          <a:xfrm>
            <a:off x="3465552" y="1739452"/>
            <a:ext cx="840827" cy="1856806"/>
          </a:xfrm>
          <a:prstGeom prst="roundRect">
            <a:avLst>
              <a:gd name="adj" fmla="val 11078"/>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11" name="Google Shape;311;p250"/>
          <p:cNvSpPr/>
          <p:nvPr/>
        </p:nvSpPr>
        <p:spPr>
          <a:xfrm>
            <a:off x="3889103"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312" name="Google Shape;312;p250"/>
          <p:cNvSpPr txBox="1"/>
          <p:nvPr/>
        </p:nvSpPr>
        <p:spPr>
          <a:xfrm>
            <a:off x="3457696"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313" name="Google Shape;313;p250"/>
          <p:cNvSpPr txBox="1">
            <a:spLocks noGrp="1"/>
          </p:cNvSpPr>
          <p:nvPr>
            <p:ph type="body" idx="2"/>
          </p:nvPr>
        </p:nvSpPr>
        <p:spPr>
          <a:xfrm>
            <a:off x="4056308"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4" name="Google Shape;314;p250"/>
          <p:cNvSpPr/>
          <p:nvPr/>
        </p:nvSpPr>
        <p:spPr>
          <a:xfrm>
            <a:off x="6434995" y="1739452"/>
            <a:ext cx="840827" cy="1856806"/>
          </a:xfrm>
          <a:prstGeom prst="roundRect">
            <a:avLst>
              <a:gd name="adj" fmla="val 11078"/>
            </a:avLst>
          </a:prstGeom>
          <a:solidFill>
            <a:srgbClr val="E094A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15" name="Google Shape;315;p250"/>
          <p:cNvSpPr/>
          <p:nvPr/>
        </p:nvSpPr>
        <p:spPr>
          <a:xfrm>
            <a:off x="6858546"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316" name="Google Shape;316;p250"/>
          <p:cNvSpPr txBox="1"/>
          <p:nvPr/>
        </p:nvSpPr>
        <p:spPr>
          <a:xfrm>
            <a:off x="6427139"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3</a:t>
            </a:r>
            <a:endParaRPr sz="1600" b="0" i="1" u="none" strike="noStrike" cap="none">
              <a:solidFill>
                <a:schemeClr val="lt1"/>
              </a:solidFill>
              <a:latin typeface="Public Sans"/>
              <a:ea typeface="Public Sans"/>
              <a:cs typeface="Public Sans"/>
              <a:sym typeface="Public Sans"/>
            </a:endParaRPr>
          </a:p>
        </p:txBody>
      </p:sp>
      <p:sp>
        <p:nvSpPr>
          <p:cNvPr id="317" name="Google Shape;317;p250"/>
          <p:cNvSpPr txBox="1">
            <a:spLocks noGrp="1"/>
          </p:cNvSpPr>
          <p:nvPr>
            <p:ph type="body" idx="3"/>
          </p:nvPr>
        </p:nvSpPr>
        <p:spPr>
          <a:xfrm>
            <a:off x="7025751"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8" name="Google Shape;318;p25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9" name="Google Shape;319;p25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Caption">
  <p:cSld name="1_Caption 24">
    <p:spTree>
      <p:nvGrpSpPr>
        <p:cNvPr id="1" name="Shape 320"/>
        <p:cNvGrpSpPr/>
        <p:nvPr/>
      </p:nvGrpSpPr>
      <p:grpSpPr>
        <a:xfrm>
          <a:off x="0" y="0"/>
          <a:ext cx="0" cy="0"/>
          <a:chOff x="0" y="0"/>
          <a:chExt cx="0" cy="0"/>
        </a:xfrm>
      </p:grpSpPr>
      <p:pic>
        <p:nvPicPr>
          <p:cNvPr id="321" name="Google Shape;321;p25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22" name="Google Shape;322;p251"/>
          <p:cNvGrpSpPr/>
          <p:nvPr/>
        </p:nvGrpSpPr>
        <p:grpSpPr>
          <a:xfrm>
            <a:off x="0" y="2399230"/>
            <a:ext cx="9144001" cy="2349751"/>
            <a:chOff x="0" y="2182920"/>
            <a:chExt cx="9144001" cy="2349751"/>
          </a:xfrm>
        </p:grpSpPr>
        <p:sp>
          <p:nvSpPr>
            <p:cNvPr id="323" name="Google Shape;323;p251"/>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24" name="Google Shape;324;p251"/>
            <p:cNvGrpSpPr/>
            <p:nvPr/>
          </p:nvGrpSpPr>
          <p:grpSpPr>
            <a:xfrm>
              <a:off x="1229347" y="2182920"/>
              <a:ext cx="6685306" cy="1002265"/>
              <a:chOff x="976268" y="2064936"/>
              <a:chExt cx="6685306" cy="1002265"/>
            </a:xfrm>
          </p:grpSpPr>
          <p:sp>
            <p:nvSpPr>
              <p:cNvPr id="325" name="Google Shape;325;p251"/>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26" name="Google Shape;326;p251"/>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27" name="Google Shape;327;p251"/>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28" name="Google Shape;328;p251"/>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29" name="Google Shape;329;p251"/>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30" name="Google Shape;330;p251"/>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31" name="Google Shape;331;p251"/>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32" name="Google Shape;332;p251"/>
          <p:cNvSpPr>
            <a:spLocks noGrp="1"/>
          </p:cNvSpPr>
          <p:nvPr>
            <p:ph type="pic" idx="5"/>
          </p:nvPr>
        </p:nvSpPr>
        <p:spPr>
          <a:xfrm>
            <a:off x="1460973" y="2631002"/>
            <a:ext cx="539010" cy="538720"/>
          </a:xfrm>
          <a:prstGeom prst="rect">
            <a:avLst/>
          </a:prstGeom>
          <a:noFill/>
          <a:ln>
            <a:noFill/>
          </a:ln>
        </p:spPr>
      </p:sp>
      <p:sp>
        <p:nvSpPr>
          <p:cNvPr id="333" name="Google Shape;333;p251"/>
          <p:cNvSpPr>
            <a:spLocks noGrp="1"/>
          </p:cNvSpPr>
          <p:nvPr>
            <p:ph type="pic" idx="6"/>
          </p:nvPr>
        </p:nvSpPr>
        <p:spPr>
          <a:xfrm>
            <a:off x="4302493" y="2631002"/>
            <a:ext cx="539010" cy="538720"/>
          </a:xfrm>
          <a:prstGeom prst="rect">
            <a:avLst/>
          </a:prstGeom>
          <a:noFill/>
          <a:ln>
            <a:noFill/>
          </a:ln>
        </p:spPr>
      </p:sp>
      <p:sp>
        <p:nvSpPr>
          <p:cNvPr id="334" name="Google Shape;334;p251"/>
          <p:cNvSpPr>
            <a:spLocks noGrp="1"/>
          </p:cNvSpPr>
          <p:nvPr>
            <p:ph type="pic" idx="7"/>
          </p:nvPr>
        </p:nvSpPr>
        <p:spPr>
          <a:xfrm>
            <a:off x="7144013" y="2631002"/>
            <a:ext cx="539010" cy="538720"/>
          </a:xfrm>
          <a:prstGeom prst="rect">
            <a:avLst/>
          </a:prstGeom>
          <a:noFill/>
          <a:ln>
            <a:noFill/>
          </a:ln>
        </p:spPr>
      </p:sp>
      <p:sp>
        <p:nvSpPr>
          <p:cNvPr id="335" name="Google Shape;335;p25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36" name="Google Shape;336;p25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aption">
  <p:cSld name="1_Caption lcJt8AR02Gc=">
    <p:spTree>
      <p:nvGrpSpPr>
        <p:cNvPr id="1" name="Shape 26"/>
        <p:cNvGrpSpPr/>
        <p:nvPr/>
      </p:nvGrpSpPr>
      <p:grpSpPr>
        <a:xfrm>
          <a:off x="0" y="0"/>
          <a:ext cx="0" cy="0"/>
          <a:chOff x="0" y="0"/>
          <a:chExt cx="0" cy="0"/>
        </a:xfrm>
      </p:grpSpPr>
      <p:sp>
        <p:nvSpPr>
          <p:cNvPr id="27" name="Google Shape;27;p311"/>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pic>
        <p:nvPicPr>
          <p:cNvPr id="28" name="Google Shape;28;p31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29" name="Google Shape;29;p311" descr="Graphical user interface&#10;&#10;Description automatically generated with low confidence"/>
          <p:cNvPicPr preferRelativeResize="0"/>
          <p:nvPr/>
        </p:nvPicPr>
        <p:blipFill rotWithShape="1">
          <a:blip r:embed="rId3">
            <a:alphaModFix/>
          </a:blip>
          <a:srcRect/>
          <a:stretch/>
        </p:blipFill>
        <p:spPr>
          <a:xfrm>
            <a:off x="652061" y="192491"/>
            <a:ext cx="7839878" cy="4758519"/>
          </a:xfrm>
          <a:prstGeom prst="rect">
            <a:avLst/>
          </a:prstGeom>
          <a:noFill/>
          <a:ln>
            <a:noFill/>
          </a:ln>
        </p:spPr>
      </p:pic>
      <p:sp>
        <p:nvSpPr>
          <p:cNvPr id="30" name="Google Shape;30;p311"/>
          <p:cNvSpPr txBox="1">
            <a:spLocks noGrp="1"/>
          </p:cNvSpPr>
          <p:nvPr>
            <p:ph type="body" idx="1"/>
          </p:nvPr>
        </p:nvSpPr>
        <p:spPr>
          <a:xfrm>
            <a:off x="3087599" y="1365640"/>
            <a:ext cx="2968803" cy="450056"/>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100"/>
              <a:buFont typeface="Arial"/>
              <a:buNone/>
              <a:defRPr sz="1600" b="1" i="1" u="none" strike="noStrike" cap="none">
                <a:solidFill>
                  <a:srgbClr val="BD8738"/>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31" name="Google Shape;31;p311"/>
          <p:cNvCxnSpPr/>
          <p:nvPr/>
        </p:nvCxnSpPr>
        <p:spPr>
          <a:xfrm>
            <a:off x="4069889" y="1814037"/>
            <a:ext cx="987552" cy="0"/>
          </a:xfrm>
          <a:prstGeom prst="straightConnector1">
            <a:avLst/>
          </a:prstGeom>
          <a:noFill/>
          <a:ln w="19050" cap="flat" cmpd="sng">
            <a:solidFill>
              <a:srgbClr val="BD8738"/>
            </a:solidFill>
            <a:prstDash val="solid"/>
            <a:miter lim="800000"/>
            <a:headEnd type="none" w="sm" len="sm"/>
            <a:tailEnd type="none" w="sm" len="sm"/>
          </a:ln>
        </p:spPr>
      </p:cxnSp>
      <p:cxnSp>
        <p:nvCxnSpPr>
          <p:cNvPr id="32" name="Google Shape;32;p311"/>
          <p:cNvCxnSpPr/>
          <p:nvPr/>
        </p:nvCxnSpPr>
        <p:spPr>
          <a:xfrm>
            <a:off x="3996377"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33" name="Google Shape;33;p311"/>
          <p:cNvCxnSpPr/>
          <p:nvPr/>
        </p:nvCxnSpPr>
        <p:spPr>
          <a:xfrm>
            <a:off x="4033133"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34" name="Google Shape;34;p311"/>
          <p:cNvCxnSpPr/>
          <p:nvPr/>
        </p:nvCxnSpPr>
        <p:spPr>
          <a:xfrm>
            <a:off x="5075539"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35" name="Google Shape;35;p311"/>
          <p:cNvCxnSpPr/>
          <p:nvPr/>
        </p:nvCxnSpPr>
        <p:spPr>
          <a:xfrm>
            <a:off x="5107533" y="1814037"/>
            <a:ext cx="18658" cy="0"/>
          </a:xfrm>
          <a:prstGeom prst="straightConnector1">
            <a:avLst/>
          </a:prstGeom>
          <a:noFill/>
          <a:ln w="19050" cap="flat" cmpd="sng">
            <a:solidFill>
              <a:srgbClr val="BD8738"/>
            </a:solidFill>
            <a:prstDash val="solid"/>
            <a:round/>
            <a:headEnd type="none" w="sm" len="sm"/>
            <a:tailEnd type="none" w="sm" len="sm"/>
          </a:ln>
        </p:spPr>
      </p:cxnSp>
      <p:sp>
        <p:nvSpPr>
          <p:cNvPr id="36" name="Google Shape;36;p311"/>
          <p:cNvSpPr txBox="1">
            <a:spLocks noGrp="1"/>
          </p:cNvSpPr>
          <p:nvPr>
            <p:ph type="body" idx="2"/>
          </p:nvPr>
        </p:nvSpPr>
        <p:spPr>
          <a:xfrm>
            <a:off x="2552700" y="2110157"/>
            <a:ext cx="4038600" cy="199191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Caption">
  <p:cSld name="1_Caption 25">
    <p:spTree>
      <p:nvGrpSpPr>
        <p:cNvPr id="1" name="Shape 337"/>
        <p:cNvGrpSpPr/>
        <p:nvPr/>
      </p:nvGrpSpPr>
      <p:grpSpPr>
        <a:xfrm>
          <a:off x="0" y="0"/>
          <a:ext cx="0" cy="0"/>
          <a:chOff x="0" y="0"/>
          <a:chExt cx="0" cy="0"/>
        </a:xfrm>
      </p:grpSpPr>
      <p:pic>
        <p:nvPicPr>
          <p:cNvPr id="338" name="Google Shape;338;p25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39" name="Google Shape;339;p252"/>
          <p:cNvGrpSpPr/>
          <p:nvPr/>
        </p:nvGrpSpPr>
        <p:grpSpPr>
          <a:xfrm>
            <a:off x="0" y="2399230"/>
            <a:ext cx="9144001" cy="2349751"/>
            <a:chOff x="0" y="2182920"/>
            <a:chExt cx="9144001" cy="2349751"/>
          </a:xfrm>
        </p:grpSpPr>
        <p:sp>
          <p:nvSpPr>
            <p:cNvPr id="340" name="Google Shape;340;p252"/>
            <p:cNvSpPr/>
            <p:nvPr/>
          </p:nvSpPr>
          <p:spPr>
            <a:xfrm>
              <a:off x="0" y="2689734"/>
              <a:ext cx="9144001" cy="184293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41" name="Google Shape;341;p252"/>
            <p:cNvGrpSpPr/>
            <p:nvPr/>
          </p:nvGrpSpPr>
          <p:grpSpPr>
            <a:xfrm>
              <a:off x="1229347" y="2182920"/>
              <a:ext cx="6685306" cy="1002265"/>
              <a:chOff x="976268" y="2064936"/>
              <a:chExt cx="6685306" cy="1002265"/>
            </a:xfrm>
          </p:grpSpPr>
          <p:sp>
            <p:nvSpPr>
              <p:cNvPr id="342" name="Google Shape;342;p252"/>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43" name="Google Shape;343;p252"/>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44" name="Google Shape;344;p252"/>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45" name="Google Shape;345;p252"/>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46" name="Google Shape;346;p252"/>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47" name="Google Shape;347;p252"/>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48" name="Google Shape;348;p252"/>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49" name="Google Shape;349;p252"/>
          <p:cNvSpPr>
            <a:spLocks noGrp="1"/>
          </p:cNvSpPr>
          <p:nvPr>
            <p:ph type="pic" idx="5"/>
          </p:nvPr>
        </p:nvSpPr>
        <p:spPr>
          <a:xfrm>
            <a:off x="1460973" y="2631002"/>
            <a:ext cx="539010" cy="538720"/>
          </a:xfrm>
          <a:prstGeom prst="rect">
            <a:avLst/>
          </a:prstGeom>
          <a:noFill/>
          <a:ln>
            <a:noFill/>
          </a:ln>
        </p:spPr>
      </p:sp>
      <p:sp>
        <p:nvSpPr>
          <p:cNvPr id="350" name="Google Shape;350;p252"/>
          <p:cNvSpPr>
            <a:spLocks noGrp="1"/>
          </p:cNvSpPr>
          <p:nvPr>
            <p:ph type="pic" idx="6"/>
          </p:nvPr>
        </p:nvSpPr>
        <p:spPr>
          <a:xfrm>
            <a:off x="4302493" y="2631002"/>
            <a:ext cx="539010" cy="538720"/>
          </a:xfrm>
          <a:prstGeom prst="rect">
            <a:avLst/>
          </a:prstGeom>
          <a:noFill/>
          <a:ln>
            <a:noFill/>
          </a:ln>
        </p:spPr>
      </p:sp>
      <p:sp>
        <p:nvSpPr>
          <p:cNvPr id="351" name="Google Shape;351;p252"/>
          <p:cNvSpPr>
            <a:spLocks noGrp="1"/>
          </p:cNvSpPr>
          <p:nvPr>
            <p:ph type="pic" idx="7"/>
          </p:nvPr>
        </p:nvSpPr>
        <p:spPr>
          <a:xfrm>
            <a:off x="7144013" y="2631002"/>
            <a:ext cx="539010" cy="538720"/>
          </a:xfrm>
          <a:prstGeom prst="rect">
            <a:avLst/>
          </a:prstGeom>
          <a:noFill/>
          <a:ln>
            <a:noFill/>
          </a:ln>
        </p:spPr>
      </p:sp>
      <p:sp>
        <p:nvSpPr>
          <p:cNvPr id="352" name="Google Shape;352;p25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53" name="Google Shape;353;p25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Caption">
  <p:cSld name="1_Caption 26">
    <p:spTree>
      <p:nvGrpSpPr>
        <p:cNvPr id="1" name="Shape 354"/>
        <p:cNvGrpSpPr/>
        <p:nvPr/>
      </p:nvGrpSpPr>
      <p:grpSpPr>
        <a:xfrm>
          <a:off x="0" y="0"/>
          <a:ext cx="0" cy="0"/>
          <a:chOff x="0" y="0"/>
          <a:chExt cx="0" cy="0"/>
        </a:xfrm>
      </p:grpSpPr>
      <p:pic>
        <p:nvPicPr>
          <p:cNvPr id="355" name="Google Shape;355;p25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56" name="Google Shape;356;p253"/>
          <p:cNvGrpSpPr/>
          <p:nvPr/>
        </p:nvGrpSpPr>
        <p:grpSpPr>
          <a:xfrm>
            <a:off x="0" y="2399230"/>
            <a:ext cx="9144001" cy="2349751"/>
            <a:chOff x="0" y="2182920"/>
            <a:chExt cx="9144001" cy="2349751"/>
          </a:xfrm>
        </p:grpSpPr>
        <p:sp>
          <p:nvSpPr>
            <p:cNvPr id="357" name="Google Shape;357;p253"/>
            <p:cNvSpPr/>
            <p:nvPr/>
          </p:nvSpPr>
          <p:spPr>
            <a:xfrm>
              <a:off x="0" y="2689734"/>
              <a:ext cx="9144001" cy="184293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58" name="Google Shape;358;p253"/>
            <p:cNvGrpSpPr/>
            <p:nvPr/>
          </p:nvGrpSpPr>
          <p:grpSpPr>
            <a:xfrm>
              <a:off x="1229347" y="2182920"/>
              <a:ext cx="6685306" cy="1002265"/>
              <a:chOff x="976268" y="2064936"/>
              <a:chExt cx="6685306" cy="1002265"/>
            </a:xfrm>
          </p:grpSpPr>
          <p:sp>
            <p:nvSpPr>
              <p:cNvPr id="359" name="Google Shape;359;p253"/>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60" name="Google Shape;360;p253"/>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61" name="Google Shape;361;p253"/>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62" name="Google Shape;362;p253"/>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3" name="Google Shape;363;p253"/>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4" name="Google Shape;364;p253"/>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5" name="Google Shape;365;p253"/>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6" name="Google Shape;366;p253"/>
          <p:cNvSpPr>
            <a:spLocks noGrp="1"/>
          </p:cNvSpPr>
          <p:nvPr>
            <p:ph type="pic" idx="5"/>
          </p:nvPr>
        </p:nvSpPr>
        <p:spPr>
          <a:xfrm>
            <a:off x="1460973" y="2631002"/>
            <a:ext cx="539010" cy="538720"/>
          </a:xfrm>
          <a:prstGeom prst="rect">
            <a:avLst/>
          </a:prstGeom>
          <a:noFill/>
          <a:ln>
            <a:noFill/>
          </a:ln>
        </p:spPr>
      </p:sp>
      <p:sp>
        <p:nvSpPr>
          <p:cNvPr id="367" name="Google Shape;367;p253"/>
          <p:cNvSpPr>
            <a:spLocks noGrp="1"/>
          </p:cNvSpPr>
          <p:nvPr>
            <p:ph type="pic" idx="6"/>
          </p:nvPr>
        </p:nvSpPr>
        <p:spPr>
          <a:xfrm>
            <a:off x="4302493" y="2631002"/>
            <a:ext cx="539010" cy="538720"/>
          </a:xfrm>
          <a:prstGeom prst="rect">
            <a:avLst/>
          </a:prstGeom>
          <a:noFill/>
          <a:ln>
            <a:noFill/>
          </a:ln>
        </p:spPr>
      </p:sp>
      <p:sp>
        <p:nvSpPr>
          <p:cNvPr id="368" name="Google Shape;368;p253"/>
          <p:cNvSpPr>
            <a:spLocks noGrp="1"/>
          </p:cNvSpPr>
          <p:nvPr>
            <p:ph type="pic" idx="7"/>
          </p:nvPr>
        </p:nvSpPr>
        <p:spPr>
          <a:xfrm>
            <a:off x="7144013" y="2631002"/>
            <a:ext cx="539010" cy="538720"/>
          </a:xfrm>
          <a:prstGeom prst="rect">
            <a:avLst/>
          </a:prstGeom>
          <a:noFill/>
          <a:ln>
            <a:noFill/>
          </a:ln>
        </p:spPr>
      </p:sp>
      <p:sp>
        <p:nvSpPr>
          <p:cNvPr id="369" name="Google Shape;369;p25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70" name="Google Shape;370;p25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aption">
  <p:cSld name="1_Caption 27">
    <p:spTree>
      <p:nvGrpSpPr>
        <p:cNvPr id="1" name="Shape 371"/>
        <p:cNvGrpSpPr/>
        <p:nvPr/>
      </p:nvGrpSpPr>
      <p:grpSpPr>
        <a:xfrm>
          <a:off x="0" y="0"/>
          <a:ext cx="0" cy="0"/>
          <a:chOff x="0" y="0"/>
          <a:chExt cx="0" cy="0"/>
        </a:xfrm>
      </p:grpSpPr>
      <p:pic>
        <p:nvPicPr>
          <p:cNvPr id="372" name="Google Shape;372;p254"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73" name="Google Shape;373;p254"/>
          <p:cNvGrpSpPr/>
          <p:nvPr/>
        </p:nvGrpSpPr>
        <p:grpSpPr>
          <a:xfrm>
            <a:off x="0" y="2399230"/>
            <a:ext cx="9144001" cy="2349751"/>
            <a:chOff x="0" y="2182920"/>
            <a:chExt cx="9144001" cy="2349751"/>
          </a:xfrm>
        </p:grpSpPr>
        <p:sp>
          <p:nvSpPr>
            <p:cNvPr id="374" name="Google Shape;374;p254"/>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75" name="Google Shape;375;p254"/>
            <p:cNvGrpSpPr/>
            <p:nvPr/>
          </p:nvGrpSpPr>
          <p:grpSpPr>
            <a:xfrm>
              <a:off x="1229347" y="2182920"/>
              <a:ext cx="6685306" cy="1002265"/>
              <a:chOff x="976268" y="2064936"/>
              <a:chExt cx="6685306" cy="1002265"/>
            </a:xfrm>
          </p:grpSpPr>
          <p:sp>
            <p:nvSpPr>
              <p:cNvPr id="376" name="Google Shape;376;p254"/>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77" name="Google Shape;377;p254"/>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78" name="Google Shape;378;p254"/>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79" name="Google Shape;379;p254"/>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80" name="Google Shape;380;p254"/>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81" name="Google Shape;381;p254"/>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82" name="Google Shape;382;p254"/>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83" name="Google Shape;383;p254"/>
          <p:cNvSpPr>
            <a:spLocks noGrp="1"/>
          </p:cNvSpPr>
          <p:nvPr>
            <p:ph type="pic" idx="5"/>
          </p:nvPr>
        </p:nvSpPr>
        <p:spPr>
          <a:xfrm>
            <a:off x="1460973" y="2631002"/>
            <a:ext cx="539010" cy="538720"/>
          </a:xfrm>
          <a:prstGeom prst="rect">
            <a:avLst/>
          </a:prstGeom>
          <a:noFill/>
          <a:ln>
            <a:noFill/>
          </a:ln>
        </p:spPr>
      </p:sp>
      <p:sp>
        <p:nvSpPr>
          <p:cNvPr id="384" name="Google Shape;384;p254"/>
          <p:cNvSpPr>
            <a:spLocks noGrp="1"/>
          </p:cNvSpPr>
          <p:nvPr>
            <p:ph type="pic" idx="6"/>
          </p:nvPr>
        </p:nvSpPr>
        <p:spPr>
          <a:xfrm>
            <a:off x="4302493" y="2631002"/>
            <a:ext cx="539010" cy="538720"/>
          </a:xfrm>
          <a:prstGeom prst="rect">
            <a:avLst/>
          </a:prstGeom>
          <a:noFill/>
          <a:ln>
            <a:noFill/>
          </a:ln>
        </p:spPr>
      </p:sp>
      <p:sp>
        <p:nvSpPr>
          <p:cNvPr id="385" name="Google Shape;385;p254"/>
          <p:cNvSpPr>
            <a:spLocks noGrp="1"/>
          </p:cNvSpPr>
          <p:nvPr>
            <p:ph type="pic" idx="7"/>
          </p:nvPr>
        </p:nvSpPr>
        <p:spPr>
          <a:xfrm>
            <a:off x="7144013" y="2631002"/>
            <a:ext cx="539010" cy="538720"/>
          </a:xfrm>
          <a:prstGeom prst="rect">
            <a:avLst/>
          </a:prstGeom>
          <a:noFill/>
          <a:ln>
            <a:noFill/>
          </a:ln>
        </p:spPr>
      </p:sp>
      <p:sp>
        <p:nvSpPr>
          <p:cNvPr id="386" name="Google Shape;386;p25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87" name="Google Shape;387;p25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Caption">
  <p:cSld name="1_Caption 28">
    <p:spTree>
      <p:nvGrpSpPr>
        <p:cNvPr id="1" name="Shape 388"/>
        <p:cNvGrpSpPr/>
        <p:nvPr/>
      </p:nvGrpSpPr>
      <p:grpSpPr>
        <a:xfrm>
          <a:off x="0" y="0"/>
          <a:ext cx="0" cy="0"/>
          <a:chOff x="0" y="0"/>
          <a:chExt cx="0" cy="0"/>
        </a:xfrm>
      </p:grpSpPr>
      <p:pic>
        <p:nvPicPr>
          <p:cNvPr id="389" name="Google Shape;389;p25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390" name="Google Shape;390;p255"/>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391" name="Google Shape;391;p255"/>
          <p:cNvCxnSpPr/>
          <p:nvPr/>
        </p:nvCxnSpPr>
        <p:spPr>
          <a:xfrm>
            <a:off x="0" y="2098885"/>
            <a:ext cx="9144000" cy="0"/>
          </a:xfrm>
          <a:prstGeom prst="straightConnector1">
            <a:avLst/>
          </a:prstGeom>
          <a:noFill/>
          <a:ln w="28575" cap="flat" cmpd="sng">
            <a:solidFill>
              <a:srgbClr val="8AC8EE"/>
            </a:solidFill>
            <a:prstDash val="solid"/>
            <a:round/>
            <a:headEnd type="none" w="sm" len="sm"/>
            <a:tailEnd type="none" w="sm" len="sm"/>
          </a:ln>
        </p:spPr>
      </p:cxnSp>
      <p:sp>
        <p:nvSpPr>
          <p:cNvPr id="392" name="Google Shape;392;p255"/>
          <p:cNvSpPr/>
          <p:nvPr/>
        </p:nvSpPr>
        <p:spPr>
          <a:xfrm>
            <a:off x="1165467"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93" name="Google Shape;393;p255"/>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94" name="Google Shape;394;p255"/>
          <p:cNvSpPr/>
          <p:nvPr/>
        </p:nvSpPr>
        <p:spPr>
          <a:xfrm>
            <a:off x="4172079"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95" name="Google Shape;395;p255"/>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96" name="Google Shape;396;p255"/>
          <p:cNvSpPr/>
          <p:nvPr/>
        </p:nvSpPr>
        <p:spPr>
          <a:xfrm>
            <a:off x="7178690"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97" name="Google Shape;397;p255"/>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98" name="Google Shape;398;p255"/>
          <p:cNvSpPr>
            <a:spLocks noGrp="1"/>
          </p:cNvSpPr>
          <p:nvPr>
            <p:ph type="pic" idx="4"/>
          </p:nvPr>
        </p:nvSpPr>
        <p:spPr>
          <a:xfrm>
            <a:off x="1324089" y="1830915"/>
            <a:ext cx="482600" cy="482600"/>
          </a:xfrm>
          <a:prstGeom prst="rect">
            <a:avLst/>
          </a:prstGeom>
          <a:noFill/>
          <a:ln>
            <a:noFill/>
          </a:ln>
        </p:spPr>
      </p:sp>
      <p:sp>
        <p:nvSpPr>
          <p:cNvPr id="399" name="Google Shape;399;p255"/>
          <p:cNvSpPr>
            <a:spLocks noGrp="1"/>
          </p:cNvSpPr>
          <p:nvPr>
            <p:ph type="pic" idx="5"/>
          </p:nvPr>
        </p:nvSpPr>
        <p:spPr>
          <a:xfrm>
            <a:off x="4330701" y="1830915"/>
            <a:ext cx="482600" cy="482600"/>
          </a:xfrm>
          <a:prstGeom prst="rect">
            <a:avLst/>
          </a:prstGeom>
          <a:noFill/>
          <a:ln>
            <a:noFill/>
          </a:ln>
        </p:spPr>
      </p:sp>
      <p:sp>
        <p:nvSpPr>
          <p:cNvPr id="400" name="Google Shape;400;p255"/>
          <p:cNvSpPr>
            <a:spLocks noGrp="1"/>
          </p:cNvSpPr>
          <p:nvPr>
            <p:ph type="pic" idx="6"/>
          </p:nvPr>
        </p:nvSpPr>
        <p:spPr>
          <a:xfrm>
            <a:off x="7337312" y="1830915"/>
            <a:ext cx="482600" cy="482600"/>
          </a:xfrm>
          <a:prstGeom prst="rect">
            <a:avLst/>
          </a:prstGeom>
          <a:noFill/>
          <a:ln>
            <a:noFill/>
          </a:ln>
        </p:spPr>
      </p:sp>
      <p:sp>
        <p:nvSpPr>
          <p:cNvPr id="401" name="Google Shape;401;p255"/>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02" name="Google Shape;402;p255"/>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03" name="Google Shape;403;p255"/>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04" name="Google Shape;404;p25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05" name="Google Shape;405;p25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Caption">
  <p:cSld name="1_Caption 29">
    <p:spTree>
      <p:nvGrpSpPr>
        <p:cNvPr id="1" name="Shape 406"/>
        <p:cNvGrpSpPr/>
        <p:nvPr/>
      </p:nvGrpSpPr>
      <p:grpSpPr>
        <a:xfrm>
          <a:off x="0" y="0"/>
          <a:ext cx="0" cy="0"/>
          <a:chOff x="0" y="0"/>
          <a:chExt cx="0" cy="0"/>
        </a:xfrm>
      </p:grpSpPr>
      <p:pic>
        <p:nvPicPr>
          <p:cNvPr id="407" name="Google Shape;407;p25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408" name="Google Shape;408;p256"/>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09" name="Google Shape;409;p256"/>
          <p:cNvCxnSpPr/>
          <p:nvPr/>
        </p:nvCxnSpPr>
        <p:spPr>
          <a:xfrm>
            <a:off x="0" y="2098885"/>
            <a:ext cx="9144000" cy="0"/>
          </a:xfrm>
          <a:prstGeom prst="straightConnector1">
            <a:avLst/>
          </a:prstGeom>
          <a:noFill/>
          <a:ln w="28575" cap="flat" cmpd="sng">
            <a:solidFill>
              <a:schemeClr val="lt2"/>
            </a:solidFill>
            <a:prstDash val="solid"/>
            <a:round/>
            <a:headEnd type="none" w="sm" len="sm"/>
            <a:tailEnd type="none" w="sm" len="sm"/>
          </a:ln>
        </p:spPr>
      </p:cxnSp>
      <p:sp>
        <p:nvSpPr>
          <p:cNvPr id="410" name="Google Shape;410;p256"/>
          <p:cNvSpPr/>
          <p:nvPr/>
        </p:nvSpPr>
        <p:spPr>
          <a:xfrm>
            <a:off x="1165467"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11" name="Google Shape;411;p256"/>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2" name="Google Shape;412;p256"/>
          <p:cNvSpPr/>
          <p:nvPr/>
        </p:nvSpPr>
        <p:spPr>
          <a:xfrm>
            <a:off x="4172079"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13" name="Google Shape;413;p256"/>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4" name="Google Shape;414;p256"/>
          <p:cNvSpPr/>
          <p:nvPr/>
        </p:nvSpPr>
        <p:spPr>
          <a:xfrm>
            <a:off x="7178690"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15" name="Google Shape;415;p256"/>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6" name="Google Shape;416;p256"/>
          <p:cNvSpPr>
            <a:spLocks noGrp="1"/>
          </p:cNvSpPr>
          <p:nvPr>
            <p:ph type="pic" idx="4"/>
          </p:nvPr>
        </p:nvSpPr>
        <p:spPr>
          <a:xfrm>
            <a:off x="1324089" y="1830915"/>
            <a:ext cx="482600" cy="482600"/>
          </a:xfrm>
          <a:prstGeom prst="rect">
            <a:avLst/>
          </a:prstGeom>
          <a:noFill/>
          <a:ln>
            <a:noFill/>
          </a:ln>
        </p:spPr>
      </p:sp>
      <p:sp>
        <p:nvSpPr>
          <p:cNvPr id="417" name="Google Shape;417;p256"/>
          <p:cNvSpPr>
            <a:spLocks noGrp="1"/>
          </p:cNvSpPr>
          <p:nvPr>
            <p:ph type="pic" idx="5"/>
          </p:nvPr>
        </p:nvSpPr>
        <p:spPr>
          <a:xfrm>
            <a:off x="4330701" y="1830915"/>
            <a:ext cx="482600" cy="482600"/>
          </a:xfrm>
          <a:prstGeom prst="rect">
            <a:avLst/>
          </a:prstGeom>
          <a:noFill/>
          <a:ln>
            <a:noFill/>
          </a:ln>
        </p:spPr>
      </p:sp>
      <p:sp>
        <p:nvSpPr>
          <p:cNvPr id="418" name="Google Shape;418;p256"/>
          <p:cNvSpPr>
            <a:spLocks noGrp="1"/>
          </p:cNvSpPr>
          <p:nvPr>
            <p:ph type="pic" idx="6"/>
          </p:nvPr>
        </p:nvSpPr>
        <p:spPr>
          <a:xfrm>
            <a:off x="7337312" y="1830915"/>
            <a:ext cx="482600" cy="482600"/>
          </a:xfrm>
          <a:prstGeom prst="rect">
            <a:avLst/>
          </a:prstGeom>
          <a:noFill/>
          <a:ln>
            <a:noFill/>
          </a:ln>
        </p:spPr>
      </p:sp>
      <p:sp>
        <p:nvSpPr>
          <p:cNvPr id="419" name="Google Shape;419;p256"/>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20" name="Google Shape;420;p256"/>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21" name="Google Shape;421;p256"/>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22" name="Google Shape;422;p25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23" name="Google Shape;423;p25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Caption">
  <p:cSld name="1_Caption 30">
    <p:spTree>
      <p:nvGrpSpPr>
        <p:cNvPr id="1" name="Shape 424"/>
        <p:cNvGrpSpPr/>
        <p:nvPr/>
      </p:nvGrpSpPr>
      <p:grpSpPr>
        <a:xfrm>
          <a:off x="0" y="0"/>
          <a:ext cx="0" cy="0"/>
          <a:chOff x="0" y="0"/>
          <a:chExt cx="0" cy="0"/>
        </a:xfrm>
      </p:grpSpPr>
      <p:pic>
        <p:nvPicPr>
          <p:cNvPr id="425" name="Google Shape;425;p25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426" name="Google Shape;426;p257"/>
          <p:cNvSpPr/>
          <p:nvPr/>
        </p:nvSpPr>
        <p:spPr>
          <a:xfrm>
            <a:off x="1369704" y="2023249"/>
            <a:ext cx="6404592" cy="45719"/>
          </a:xfrm>
          <a:prstGeom prst="rightArrow">
            <a:avLst>
              <a:gd name="adj1" fmla="val 50000"/>
              <a:gd name="adj2" fmla="val 50000"/>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427" name="Google Shape;427;p257"/>
          <p:cNvGrpSpPr/>
          <p:nvPr/>
        </p:nvGrpSpPr>
        <p:grpSpPr>
          <a:xfrm>
            <a:off x="865742" y="1720353"/>
            <a:ext cx="7412516" cy="894818"/>
            <a:chOff x="865742" y="1720353"/>
            <a:chExt cx="7412516" cy="894818"/>
          </a:xfrm>
        </p:grpSpPr>
        <p:grpSp>
          <p:nvGrpSpPr>
            <p:cNvPr id="428" name="Google Shape;428;p257"/>
            <p:cNvGrpSpPr/>
            <p:nvPr/>
          </p:nvGrpSpPr>
          <p:grpSpPr>
            <a:xfrm>
              <a:off x="3119411" y="1720353"/>
              <a:ext cx="651510" cy="894818"/>
              <a:chOff x="2980317" y="2014294"/>
              <a:chExt cx="651510" cy="894818"/>
            </a:xfrm>
          </p:grpSpPr>
          <p:cxnSp>
            <p:nvCxnSpPr>
              <p:cNvPr id="429" name="Google Shape;429;p257"/>
              <p:cNvCxnSpPr>
                <a:endCxn id="430" idx="4"/>
              </p:cNvCxnSpPr>
              <p:nvPr/>
            </p:nvCxnSpPr>
            <p:spPr>
              <a:xfrm rot="10800000">
                <a:off x="3306072"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31" name="Google Shape;431;p257"/>
              <p:cNvSpPr/>
              <p:nvPr/>
            </p:nvSpPr>
            <p:spPr>
              <a:xfrm>
                <a:off x="2980317"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30" name="Google Shape;430;p257"/>
              <p:cNvSpPr/>
              <p:nvPr/>
            </p:nvSpPr>
            <p:spPr>
              <a:xfrm>
                <a:off x="3051109"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432" name="Google Shape;432;p257"/>
            <p:cNvGrpSpPr/>
            <p:nvPr/>
          </p:nvGrpSpPr>
          <p:grpSpPr>
            <a:xfrm>
              <a:off x="5373080" y="1720353"/>
              <a:ext cx="651510" cy="894818"/>
              <a:chOff x="5071929" y="2014294"/>
              <a:chExt cx="651510" cy="894818"/>
            </a:xfrm>
          </p:grpSpPr>
          <p:cxnSp>
            <p:nvCxnSpPr>
              <p:cNvPr id="433" name="Google Shape;433;p257"/>
              <p:cNvCxnSpPr>
                <a:endCxn id="434" idx="4"/>
              </p:cNvCxnSpPr>
              <p:nvPr/>
            </p:nvCxnSpPr>
            <p:spPr>
              <a:xfrm rot="10800000">
                <a:off x="5397684"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35" name="Google Shape;435;p257"/>
              <p:cNvSpPr/>
              <p:nvPr/>
            </p:nvSpPr>
            <p:spPr>
              <a:xfrm>
                <a:off x="5071929"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34" name="Google Shape;434;p257"/>
              <p:cNvSpPr/>
              <p:nvPr/>
            </p:nvSpPr>
            <p:spPr>
              <a:xfrm>
                <a:off x="5142721"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436" name="Google Shape;436;p257"/>
            <p:cNvGrpSpPr/>
            <p:nvPr/>
          </p:nvGrpSpPr>
          <p:grpSpPr>
            <a:xfrm>
              <a:off x="7626748" y="1720353"/>
              <a:ext cx="651510" cy="894818"/>
              <a:chOff x="7469822" y="2014294"/>
              <a:chExt cx="651510" cy="894818"/>
            </a:xfrm>
          </p:grpSpPr>
          <p:cxnSp>
            <p:nvCxnSpPr>
              <p:cNvPr id="437" name="Google Shape;437;p257"/>
              <p:cNvCxnSpPr>
                <a:endCxn id="438" idx="4"/>
              </p:cNvCxnSpPr>
              <p:nvPr/>
            </p:nvCxnSpPr>
            <p:spPr>
              <a:xfrm rot="10800000">
                <a:off x="7795577"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39" name="Google Shape;439;p257"/>
              <p:cNvSpPr/>
              <p:nvPr/>
            </p:nvSpPr>
            <p:spPr>
              <a:xfrm>
                <a:off x="7469822"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38" name="Google Shape;438;p257"/>
              <p:cNvSpPr/>
              <p:nvPr/>
            </p:nvSpPr>
            <p:spPr>
              <a:xfrm>
                <a:off x="7540614"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440" name="Google Shape;440;p257"/>
            <p:cNvGrpSpPr/>
            <p:nvPr/>
          </p:nvGrpSpPr>
          <p:grpSpPr>
            <a:xfrm>
              <a:off x="865742" y="1720353"/>
              <a:ext cx="651510" cy="894818"/>
              <a:chOff x="888704" y="2014294"/>
              <a:chExt cx="651510" cy="894818"/>
            </a:xfrm>
          </p:grpSpPr>
          <p:cxnSp>
            <p:nvCxnSpPr>
              <p:cNvPr id="441" name="Google Shape;441;p257"/>
              <p:cNvCxnSpPr>
                <a:endCxn id="442" idx="4"/>
              </p:cNvCxnSpPr>
              <p:nvPr/>
            </p:nvCxnSpPr>
            <p:spPr>
              <a:xfrm rot="10800000">
                <a:off x="1214459"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43" name="Google Shape;443;p257"/>
              <p:cNvSpPr/>
              <p:nvPr/>
            </p:nvSpPr>
            <p:spPr>
              <a:xfrm>
                <a:off x="888704"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42" name="Google Shape;442;p257"/>
              <p:cNvSpPr/>
              <p:nvPr/>
            </p:nvSpPr>
            <p:spPr>
              <a:xfrm>
                <a:off x="959496"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sp>
        <p:nvSpPr>
          <p:cNvPr id="444" name="Google Shape;444;p257"/>
          <p:cNvSpPr txBox="1">
            <a:spLocks noGrp="1"/>
          </p:cNvSpPr>
          <p:nvPr>
            <p:ph type="body" idx="1"/>
          </p:nvPr>
        </p:nvSpPr>
        <p:spPr>
          <a:xfrm>
            <a:off x="2587791"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5" name="Google Shape;445;p257"/>
          <p:cNvSpPr txBox="1">
            <a:spLocks noGrp="1"/>
          </p:cNvSpPr>
          <p:nvPr>
            <p:ph type="body" idx="2"/>
          </p:nvPr>
        </p:nvSpPr>
        <p:spPr>
          <a:xfrm>
            <a:off x="334122"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6" name="Google Shape;446;p257"/>
          <p:cNvSpPr txBox="1">
            <a:spLocks noGrp="1"/>
          </p:cNvSpPr>
          <p:nvPr>
            <p:ph type="body" idx="3"/>
          </p:nvPr>
        </p:nvSpPr>
        <p:spPr>
          <a:xfrm>
            <a:off x="4841460"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7" name="Google Shape;447;p257"/>
          <p:cNvSpPr txBox="1">
            <a:spLocks noGrp="1"/>
          </p:cNvSpPr>
          <p:nvPr>
            <p:ph type="body" idx="4"/>
          </p:nvPr>
        </p:nvSpPr>
        <p:spPr>
          <a:xfrm>
            <a:off x="7095128"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8" name="Google Shape;448;p257"/>
          <p:cNvSpPr txBox="1">
            <a:spLocks noGrp="1"/>
          </p:cNvSpPr>
          <p:nvPr>
            <p:ph type="body" idx="5"/>
          </p:nvPr>
        </p:nvSpPr>
        <p:spPr>
          <a:xfrm>
            <a:off x="2587791"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9" name="Google Shape;449;p257"/>
          <p:cNvSpPr txBox="1">
            <a:spLocks noGrp="1"/>
          </p:cNvSpPr>
          <p:nvPr>
            <p:ph type="body" idx="6"/>
          </p:nvPr>
        </p:nvSpPr>
        <p:spPr>
          <a:xfrm>
            <a:off x="334122"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50" name="Google Shape;450;p257"/>
          <p:cNvSpPr txBox="1">
            <a:spLocks noGrp="1"/>
          </p:cNvSpPr>
          <p:nvPr>
            <p:ph type="body" idx="7"/>
          </p:nvPr>
        </p:nvSpPr>
        <p:spPr>
          <a:xfrm>
            <a:off x="4841460"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51" name="Google Shape;451;p257"/>
          <p:cNvSpPr txBox="1">
            <a:spLocks noGrp="1"/>
          </p:cNvSpPr>
          <p:nvPr>
            <p:ph type="body" idx="8"/>
          </p:nvPr>
        </p:nvSpPr>
        <p:spPr>
          <a:xfrm>
            <a:off x="7095128"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52" name="Google Shape;452;p25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53" name="Google Shape;453;p25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Caption">
  <p:cSld name="1_Caption 31">
    <p:spTree>
      <p:nvGrpSpPr>
        <p:cNvPr id="1" name="Shape 454"/>
        <p:cNvGrpSpPr/>
        <p:nvPr/>
      </p:nvGrpSpPr>
      <p:grpSpPr>
        <a:xfrm>
          <a:off x="0" y="0"/>
          <a:ext cx="0" cy="0"/>
          <a:chOff x="0" y="0"/>
          <a:chExt cx="0" cy="0"/>
        </a:xfrm>
      </p:grpSpPr>
      <p:pic>
        <p:nvPicPr>
          <p:cNvPr id="455" name="Google Shape;455;p25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456" name="Google Shape;456;p258"/>
          <p:cNvGrpSpPr/>
          <p:nvPr/>
        </p:nvGrpSpPr>
        <p:grpSpPr>
          <a:xfrm>
            <a:off x="1114581" y="3141131"/>
            <a:ext cx="175260" cy="1120085"/>
            <a:chOff x="973176" y="3197693"/>
            <a:chExt cx="175260" cy="1120085"/>
          </a:xfrm>
        </p:grpSpPr>
        <p:sp>
          <p:nvSpPr>
            <p:cNvPr id="457" name="Google Shape;457;p258"/>
            <p:cNvSpPr/>
            <p:nvPr/>
          </p:nvSpPr>
          <p:spPr>
            <a:xfrm>
              <a:off x="973176" y="3197693"/>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58" name="Google Shape;458;p258"/>
            <p:cNvCxnSpPr/>
            <p:nvPr/>
          </p:nvCxnSpPr>
          <p:spPr>
            <a:xfrm>
              <a:off x="1060806" y="3403616"/>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459" name="Google Shape;459;p258"/>
          <p:cNvGrpSpPr/>
          <p:nvPr/>
        </p:nvGrpSpPr>
        <p:grpSpPr>
          <a:xfrm>
            <a:off x="5033439" y="1436374"/>
            <a:ext cx="175260" cy="1120085"/>
            <a:chOff x="4892034" y="1492936"/>
            <a:chExt cx="175260" cy="1120085"/>
          </a:xfrm>
        </p:grpSpPr>
        <p:sp>
          <p:nvSpPr>
            <p:cNvPr id="460" name="Google Shape;460;p258"/>
            <p:cNvSpPr/>
            <p:nvPr/>
          </p:nvSpPr>
          <p:spPr>
            <a:xfrm>
              <a:off x="4892034" y="1492936"/>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61" name="Google Shape;461;p258"/>
            <p:cNvCxnSpPr/>
            <p:nvPr/>
          </p:nvCxnSpPr>
          <p:spPr>
            <a:xfrm>
              <a:off x="4979664" y="1698859"/>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462" name="Google Shape;462;p258"/>
          <p:cNvGrpSpPr/>
          <p:nvPr/>
        </p:nvGrpSpPr>
        <p:grpSpPr>
          <a:xfrm>
            <a:off x="1114581" y="1436374"/>
            <a:ext cx="175260" cy="1120085"/>
            <a:chOff x="973176" y="1492936"/>
            <a:chExt cx="175260" cy="1120085"/>
          </a:xfrm>
        </p:grpSpPr>
        <p:cxnSp>
          <p:nvCxnSpPr>
            <p:cNvPr id="463" name="Google Shape;463;p258"/>
            <p:cNvCxnSpPr/>
            <p:nvPr/>
          </p:nvCxnSpPr>
          <p:spPr>
            <a:xfrm>
              <a:off x="1060806" y="1698859"/>
              <a:ext cx="0" cy="914162"/>
            </a:xfrm>
            <a:prstGeom prst="straightConnector1">
              <a:avLst/>
            </a:prstGeom>
            <a:noFill/>
            <a:ln w="12700" cap="flat" cmpd="sng">
              <a:solidFill>
                <a:schemeClr val="accent1"/>
              </a:solidFill>
              <a:prstDash val="solid"/>
              <a:round/>
              <a:headEnd type="none" w="sm" len="sm"/>
              <a:tailEnd type="none" w="sm" len="sm"/>
            </a:ln>
          </p:spPr>
        </p:cxnSp>
        <p:sp>
          <p:nvSpPr>
            <p:cNvPr id="464" name="Google Shape;464;p258"/>
            <p:cNvSpPr/>
            <p:nvPr/>
          </p:nvSpPr>
          <p:spPr>
            <a:xfrm>
              <a:off x="973176" y="1492936"/>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nvGrpSpPr>
          <p:cNvPr id="465" name="Google Shape;465;p258"/>
          <p:cNvGrpSpPr/>
          <p:nvPr/>
        </p:nvGrpSpPr>
        <p:grpSpPr>
          <a:xfrm>
            <a:off x="5033439" y="3141131"/>
            <a:ext cx="175260" cy="1120085"/>
            <a:chOff x="4892034" y="3197693"/>
            <a:chExt cx="175260" cy="1120085"/>
          </a:xfrm>
        </p:grpSpPr>
        <p:cxnSp>
          <p:nvCxnSpPr>
            <p:cNvPr id="466" name="Google Shape;466;p258"/>
            <p:cNvCxnSpPr/>
            <p:nvPr/>
          </p:nvCxnSpPr>
          <p:spPr>
            <a:xfrm>
              <a:off x="4979664" y="3403616"/>
              <a:ext cx="0" cy="914162"/>
            </a:xfrm>
            <a:prstGeom prst="straightConnector1">
              <a:avLst/>
            </a:prstGeom>
            <a:noFill/>
            <a:ln w="12700" cap="flat" cmpd="sng">
              <a:solidFill>
                <a:schemeClr val="accent1"/>
              </a:solidFill>
              <a:prstDash val="solid"/>
              <a:round/>
              <a:headEnd type="none" w="sm" len="sm"/>
              <a:tailEnd type="none" w="sm" len="sm"/>
            </a:ln>
          </p:spPr>
        </p:cxnSp>
        <p:sp>
          <p:nvSpPr>
            <p:cNvPr id="467" name="Google Shape;467;p258"/>
            <p:cNvSpPr/>
            <p:nvPr/>
          </p:nvSpPr>
          <p:spPr>
            <a:xfrm>
              <a:off x="4892034" y="3197693"/>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sp>
        <p:nvSpPr>
          <p:cNvPr id="468" name="Google Shape;468;p258"/>
          <p:cNvSpPr txBox="1">
            <a:spLocks noGrp="1"/>
          </p:cNvSpPr>
          <p:nvPr>
            <p:ph type="body" idx="1"/>
          </p:nvPr>
        </p:nvSpPr>
        <p:spPr>
          <a:xfrm>
            <a:off x="1334722"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9" name="Google Shape;469;p258"/>
          <p:cNvSpPr txBox="1">
            <a:spLocks noGrp="1"/>
          </p:cNvSpPr>
          <p:nvPr>
            <p:ph type="body" idx="2"/>
          </p:nvPr>
        </p:nvSpPr>
        <p:spPr>
          <a:xfrm>
            <a:off x="5253579"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0" name="Google Shape;470;p258"/>
          <p:cNvSpPr txBox="1">
            <a:spLocks noGrp="1"/>
          </p:cNvSpPr>
          <p:nvPr>
            <p:ph type="body" idx="3"/>
          </p:nvPr>
        </p:nvSpPr>
        <p:spPr>
          <a:xfrm>
            <a:off x="1334722"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1" name="Google Shape;471;p258"/>
          <p:cNvSpPr txBox="1">
            <a:spLocks noGrp="1"/>
          </p:cNvSpPr>
          <p:nvPr>
            <p:ph type="body" idx="4"/>
          </p:nvPr>
        </p:nvSpPr>
        <p:spPr>
          <a:xfrm>
            <a:off x="5253579"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2" name="Google Shape;472;p258"/>
          <p:cNvSpPr txBox="1">
            <a:spLocks noGrp="1"/>
          </p:cNvSpPr>
          <p:nvPr>
            <p:ph type="body" idx="5"/>
          </p:nvPr>
        </p:nvSpPr>
        <p:spPr>
          <a:xfrm>
            <a:off x="1334722" y="1886477"/>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3" name="Google Shape;473;p258"/>
          <p:cNvSpPr txBox="1">
            <a:spLocks noGrp="1"/>
          </p:cNvSpPr>
          <p:nvPr>
            <p:ph type="body" idx="6"/>
          </p:nvPr>
        </p:nvSpPr>
        <p:spPr>
          <a:xfrm>
            <a:off x="5253579" y="188647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4" name="Google Shape;474;p258"/>
          <p:cNvSpPr txBox="1">
            <a:spLocks noGrp="1"/>
          </p:cNvSpPr>
          <p:nvPr>
            <p:ph type="body" idx="7"/>
          </p:nvPr>
        </p:nvSpPr>
        <p:spPr>
          <a:xfrm>
            <a:off x="1334722"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5" name="Google Shape;475;p258"/>
          <p:cNvSpPr txBox="1">
            <a:spLocks noGrp="1"/>
          </p:cNvSpPr>
          <p:nvPr>
            <p:ph type="body" idx="8"/>
          </p:nvPr>
        </p:nvSpPr>
        <p:spPr>
          <a:xfrm>
            <a:off x="5253579"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6" name="Google Shape;476;p25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7" name="Google Shape;477;p25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Caption">
  <p:cSld name="1_Caption 32">
    <p:spTree>
      <p:nvGrpSpPr>
        <p:cNvPr id="1" name="Shape 478"/>
        <p:cNvGrpSpPr/>
        <p:nvPr/>
      </p:nvGrpSpPr>
      <p:grpSpPr>
        <a:xfrm>
          <a:off x="0" y="0"/>
          <a:ext cx="0" cy="0"/>
          <a:chOff x="0" y="0"/>
          <a:chExt cx="0" cy="0"/>
        </a:xfrm>
      </p:grpSpPr>
      <p:pic>
        <p:nvPicPr>
          <p:cNvPr id="479" name="Google Shape;479;p259"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480" name="Google Shape;480;p259"/>
          <p:cNvGrpSpPr/>
          <p:nvPr/>
        </p:nvGrpSpPr>
        <p:grpSpPr>
          <a:xfrm>
            <a:off x="270520" y="225967"/>
            <a:ext cx="175260" cy="2964623"/>
            <a:chOff x="270520" y="1140367"/>
            <a:chExt cx="175260" cy="2964623"/>
          </a:xfrm>
        </p:grpSpPr>
        <p:grpSp>
          <p:nvGrpSpPr>
            <p:cNvPr id="481" name="Google Shape;481;p259"/>
            <p:cNvGrpSpPr/>
            <p:nvPr/>
          </p:nvGrpSpPr>
          <p:grpSpPr>
            <a:xfrm>
              <a:off x="270520" y="2780648"/>
              <a:ext cx="175260" cy="1324342"/>
              <a:chOff x="129115" y="2837210"/>
              <a:chExt cx="175260" cy="1324342"/>
            </a:xfrm>
          </p:grpSpPr>
          <p:sp>
            <p:nvSpPr>
              <p:cNvPr id="482" name="Google Shape;482;p259"/>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83" name="Google Shape;483;p259"/>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484" name="Google Shape;484;p259"/>
            <p:cNvGrpSpPr/>
            <p:nvPr/>
          </p:nvGrpSpPr>
          <p:grpSpPr>
            <a:xfrm>
              <a:off x="270520" y="1140367"/>
              <a:ext cx="175260" cy="1310953"/>
              <a:chOff x="129115" y="1196929"/>
              <a:chExt cx="175260" cy="1310953"/>
            </a:xfrm>
          </p:grpSpPr>
          <p:cxnSp>
            <p:nvCxnSpPr>
              <p:cNvPr id="485" name="Google Shape;485;p259"/>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486" name="Google Shape;486;p259"/>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sp>
        <p:nvSpPr>
          <p:cNvPr id="487" name="Google Shape;487;p259"/>
          <p:cNvSpPr txBox="1"/>
          <p:nvPr/>
        </p:nvSpPr>
        <p:spPr>
          <a:xfrm>
            <a:off x="445780" y="1901300"/>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lt2"/>
                </a:solidFill>
                <a:latin typeface="Public Sans"/>
                <a:ea typeface="Public Sans"/>
                <a:cs typeface="Public Sans"/>
                <a:sym typeface="Public Sans"/>
              </a:rPr>
              <a:t>Task -5</a:t>
            </a:r>
            <a:endParaRPr sz="1400" b="0" i="0" u="none" strike="noStrike" cap="none">
              <a:solidFill>
                <a:srgbClr val="000000"/>
              </a:solidFill>
              <a:latin typeface="Arial"/>
              <a:ea typeface="Arial"/>
              <a:cs typeface="Arial"/>
              <a:sym typeface="Arial"/>
            </a:endParaRPr>
          </a:p>
        </p:txBody>
      </p:sp>
      <p:sp>
        <p:nvSpPr>
          <p:cNvPr id="488" name="Google Shape;488;p259"/>
          <p:cNvSpPr txBox="1"/>
          <p:nvPr/>
        </p:nvSpPr>
        <p:spPr>
          <a:xfrm>
            <a:off x="445779" y="237121"/>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dk2"/>
                </a:solidFill>
                <a:latin typeface="Public Sans"/>
                <a:ea typeface="Public Sans"/>
                <a:cs typeface="Public Sans"/>
                <a:sym typeface="Public Sans"/>
              </a:rPr>
              <a:t>Task -4</a:t>
            </a:r>
            <a:endParaRPr sz="1400" b="0" i="0" u="none" strike="noStrike" cap="none">
              <a:solidFill>
                <a:srgbClr val="000000"/>
              </a:solidFill>
              <a:latin typeface="Arial"/>
              <a:ea typeface="Arial"/>
              <a:cs typeface="Arial"/>
              <a:sym typeface="Arial"/>
            </a:endParaRPr>
          </a:p>
        </p:txBody>
      </p:sp>
      <p:sp>
        <p:nvSpPr>
          <p:cNvPr id="489" name="Google Shape;489;p259"/>
          <p:cNvSpPr txBox="1"/>
          <p:nvPr/>
        </p:nvSpPr>
        <p:spPr>
          <a:xfrm>
            <a:off x="489450" y="1058210"/>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
        <p:nvSpPr>
          <p:cNvPr id="490" name="Google Shape;490;p259"/>
          <p:cNvSpPr txBox="1"/>
          <p:nvPr/>
        </p:nvSpPr>
        <p:spPr>
          <a:xfrm>
            <a:off x="489450" y="2722389"/>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Caption">
  <p:cSld name="1_Caption 33">
    <p:spTree>
      <p:nvGrpSpPr>
        <p:cNvPr id="1" name="Shape 491"/>
        <p:cNvGrpSpPr/>
        <p:nvPr/>
      </p:nvGrpSpPr>
      <p:grpSpPr>
        <a:xfrm>
          <a:off x="0" y="0"/>
          <a:ext cx="0" cy="0"/>
          <a:chOff x="0" y="0"/>
          <a:chExt cx="0" cy="0"/>
        </a:xfrm>
      </p:grpSpPr>
      <p:pic>
        <p:nvPicPr>
          <p:cNvPr id="492" name="Google Shape;492;p260"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493" name="Google Shape;493;p260"/>
          <p:cNvGrpSpPr/>
          <p:nvPr/>
        </p:nvGrpSpPr>
        <p:grpSpPr>
          <a:xfrm>
            <a:off x="270520" y="225967"/>
            <a:ext cx="175260" cy="2964623"/>
            <a:chOff x="270520" y="1140367"/>
            <a:chExt cx="175260" cy="2964623"/>
          </a:xfrm>
        </p:grpSpPr>
        <p:grpSp>
          <p:nvGrpSpPr>
            <p:cNvPr id="494" name="Google Shape;494;p260"/>
            <p:cNvGrpSpPr/>
            <p:nvPr/>
          </p:nvGrpSpPr>
          <p:grpSpPr>
            <a:xfrm>
              <a:off x="270520" y="2780648"/>
              <a:ext cx="175260" cy="1324342"/>
              <a:chOff x="129115" y="2837210"/>
              <a:chExt cx="175260" cy="1324342"/>
            </a:xfrm>
          </p:grpSpPr>
          <p:sp>
            <p:nvSpPr>
              <p:cNvPr id="495" name="Google Shape;495;p260"/>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96" name="Google Shape;496;p260"/>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497" name="Google Shape;497;p260"/>
            <p:cNvGrpSpPr/>
            <p:nvPr/>
          </p:nvGrpSpPr>
          <p:grpSpPr>
            <a:xfrm>
              <a:off x="270520" y="1140367"/>
              <a:ext cx="175260" cy="1310953"/>
              <a:chOff x="129115" y="1196929"/>
              <a:chExt cx="175260" cy="1310953"/>
            </a:xfrm>
          </p:grpSpPr>
          <p:cxnSp>
            <p:nvCxnSpPr>
              <p:cNvPr id="498" name="Google Shape;498;p260"/>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499" name="Google Shape;499;p260"/>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sp>
        <p:nvSpPr>
          <p:cNvPr id="500" name="Google Shape;500;p260"/>
          <p:cNvSpPr txBox="1">
            <a:spLocks noGrp="1"/>
          </p:cNvSpPr>
          <p:nvPr>
            <p:ph type="body" idx="1"/>
          </p:nvPr>
        </p:nvSpPr>
        <p:spPr>
          <a:xfrm>
            <a:off x="446700" y="29829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01" name="Google Shape;501;p260"/>
          <p:cNvSpPr txBox="1">
            <a:spLocks noGrp="1"/>
          </p:cNvSpPr>
          <p:nvPr>
            <p:ph type="body" idx="2"/>
          </p:nvPr>
        </p:nvSpPr>
        <p:spPr>
          <a:xfrm>
            <a:off x="454281" y="1895111"/>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02" name="Google Shape;502;p260"/>
          <p:cNvSpPr txBox="1">
            <a:spLocks noGrp="1"/>
          </p:cNvSpPr>
          <p:nvPr>
            <p:ph type="body" idx="3"/>
          </p:nvPr>
        </p:nvSpPr>
        <p:spPr>
          <a:xfrm>
            <a:off x="446700" y="712431"/>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03" name="Google Shape;503;p260"/>
          <p:cNvSpPr txBox="1">
            <a:spLocks noGrp="1"/>
          </p:cNvSpPr>
          <p:nvPr>
            <p:ph type="body" idx="4"/>
          </p:nvPr>
        </p:nvSpPr>
        <p:spPr>
          <a:xfrm>
            <a:off x="454281" y="2309245"/>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Caption">
  <p:cSld name="1_Caption 34">
    <p:spTree>
      <p:nvGrpSpPr>
        <p:cNvPr id="1" name="Shape 504"/>
        <p:cNvGrpSpPr/>
        <p:nvPr/>
      </p:nvGrpSpPr>
      <p:grpSpPr>
        <a:xfrm>
          <a:off x="0" y="0"/>
          <a:ext cx="0" cy="0"/>
          <a:chOff x="0" y="0"/>
          <a:chExt cx="0" cy="0"/>
        </a:xfrm>
      </p:grpSpPr>
      <p:pic>
        <p:nvPicPr>
          <p:cNvPr id="505" name="Google Shape;505;p26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506" name="Google Shape;506;p261"/>
          <p:cNvGrpSpPr/>
          <p:nvPr/>
        </p:nvGrpSpPr>
        <p:grpSpPr>
          <a:xfrm>
            <a:off x="240067" y="2283802"/>
            <a:ext cx="8663867" cy="930794"/>
            <a:chOff x="198438" y="775483"/>
            <a:chExt cx="8634888" cy="927681"/>
          </a:xfrm>
        </p:grpSpPr>
        <p:pic>
          <p:nvPicPr>
            <p:cNvPr id="507" name="Google Shape;507;p261"/>
            <p:cNvPicPr preferRelativeResize="0"/>
            <p:nvPr/>
          </p:nvPicPr>
          <p:blipFill rotWithShape="1">
            <a:blip r:embed="rId3">
              <a:alphaModFix/>
            </a:blip>
            <a:srcRect/>
            <a:stretch/>
          </p:blipFill>
          <p:spPr>
            <a:xfrm>
              <a:off x="198438" y="775483"/>
              <a:ext cx="8634888" cy="927681"/>
            </a:xfrm>
            <a:prstGeom prst="rect">
              <a:avLst/>
            </a:prstGeom>
            <a:noFill/>
            <a:ln>
              <a:noFill/>
            </a:ln>
          </p:spPr>
        </p:pic>
        <p:sp>
          <p:nvSpPr>
            <p:cNvPr id="508" name="Google Shape;508;p261"/>
            <p:cNvSpPr txBox="1"/>
            <p:nvPr/>
          </p:nvSpPr>
          <p:spPr>
            <a:xfrm>
              <a:off x="1373561"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1</a:t>
              </a:r>
              <a:endParaRPr sz="1300" b="0" i="0" u="none" strike="noStrike" cap="none">
                <a:solidFill>
                  <a:schemeClr val="dk1"/>
                </a:solidFill>
                <a:latin typeface="Calibri"/>
                <a:ea typeface="Calibri"/>
                <a:cs typeface="Calibri"/>
                <a:sym typeface="Calibri"/>
              </a:endParaRPr>
            </a:p>
          </p:txBody>
        </p:sp>
        <p:sp>
          <p:nvSpPr>
            <p:cNvPr id="509" name="Google Shape;509;p261"/>
            <p:cNvSpPr txBox="1"/>
            <p:nvPr/>
          </p:nvSpPr>
          <p:spPr>
            <a:xfrm>
              <a:off x="331586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2</a:t>
              </a:r>
              <a:endParaRPr sz="1300" b="0" i="0" u="none" strike="noStrike" cap="none">
                <a:solidFill>
                  <a:schemeClr val="dk1"/>
                </a:solidFill>
                <a:latin typeface="Calibri"/>
                <a:ea typeface="Calibri"/>
                <a:cs typeface="Calibri"/>
                <a:sym typeface="Calibri"/>
              </a:endParaRPr>
            </a:p>
          </p:txBody>
        </p:sp>
        <p:sp>
          <p:nvSpPr>
            <p:cNvPr id="510" name="Google Shape;510;p261"/>
            <p:cNvSpPr txBox="1"/>
            <p:nvPr/>
          </p:nvSpPr>
          <p:spPr>
            <a:xfrm>
              <a:off x="522594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3</a:t>
              </a:r>
              <a:endParaRPr sz="1300" b="0" i="0" u="none" strike="noStrike" cap="none">
                <a:solidFill>
                  <a:schemeClr val="dk1"/>
                </a:solidFill>
                <a:latin typeface="Calibri"/>
                <a:ea typeface="Calibri"/>
                <a:cs typeface="Calibri"/>
                <a:sym typeface="Calibri"/>
              </a:endParaRPr>
            </a:p>
          </p:txBody>
        </p:sp>
        <p:sp>
          <p:nvSpPr>
            <p:cNvPr id="511" name="Google Shape;511;p261"/>
            <p:cNvSpPr txBox="1"/>
            <p:nvPr/>
          </p:nvSpPr>
          <p:spPr>
            <a:xfrm>
              <a:off x="7168257"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4</a:t>
              </a:r>
              <a:endParaRPr sz="1300" b="0" i="0" u="none" strike="noStrike" cap="none">
                <a:solidFill>
                  <a:schemeClr val="dk1"/>
                </a:solidFill>
                <a:latin typeface="Calibri"/>
                <a:ea typeface="Calibri"/>
                <a:cs typeface="Calibri"/>
                <a:sym typeface="Calibri"/>
              </a:endParaRPr>
            </a:p>
          </p:txBody>
        </p:sp>
      </p:grpSp>
      <p:sp>
        <p:nvSpPr>
          <p:cNvPr id="512" name="Google Shape;512;p261"/>
          <p:cNvSpPr txBox="1">
            <a:spLocks noGrp="1"/>
          </p:cNvSpPr>
          <p:nvPr>
            <p:ph type="body" idx="1"/>
          </p:nvPr>
        </p:nvSpPr>
        <p:spPr>
          <a:xfrm>
            <a:off x="590581"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3" name="Google Shape;513;p261"/>
          <p:cNvSpPr txBox="1">
            <a:spLocks noGrp="1"/>
          </p:cNvSpPr>
          <p:nvPr>
            <p:ph type="body" idx="2"/>
          </p:nvPr>
        </p:nvSpPr>
        <p:spPr>
          <a:xfrm>
            <a:off x="2539407"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4" name="Google Shape;514;p261"/>
          <p:cNvSpPr txBox="1">
            <a:spLocks noGrp="1"/>
          </p:cNvSpPr>
          <p:nvPr>
            <p:ph type="body" idx="3"/>
          </p:nvPr>
        </p:nvSpPr>
        <p:spPr>
          <a:xfrm>
            <a:off x="6404724"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5" name="Google Shape;515;p261"/>
          <p:cNvSpPr txBox="1">
            <a:spLocks noGrp="1"/>
          </p:cNvSpPr>
          <p:nvPr>
            <p:ph type="body" idx="4"/>
          </p:nvPr>
        </p:nvSpPr>
        <p:spPr>
          <a:xfrm>
            <a:off x="4455898"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6" name="Google Shape;516;p26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7" name="Google Shape;517;p26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1_Caption 2">
    <p:spTree>
      <p:nvGrpSpPr>
        <p:cNvPr id="1" name="Shape 37"/>
        <p:cNvGrpSpPr/>
        <p:nvPr/>
      </p:nvGrpSpPr>
      <p:grpSpPr>
        <a:xfrm>
          <a:off x="0" y="0"/>
          <a:ext cx="0" cy="0"/>
          <a:chOff x="0" y="0"/>
          <a:chExt cx="0" cy="0"/>
        </a:xfrm>
      </p:grpSpPr>
      <p:pic>
        <p:nvPicPr>
          <p:cNvPr id="38" name="Google Shape;38;p217" descr="A computer on a table&#10;&#10;Description automatically generated with medium confidence"/>
          <p:cNvPicPr preferRelativeResize="0"/>
          <p:nvPr/>
        </p:nvPicPr>
        <p:blipFill rotWithShape="1">
          <a:blip r:embed="rId2">
            <a:alphaModFix/>
          </a:blip>
          <a:srcRect t="41" r="30" b="41"/>
          <a:stretch/>
        </p:blipFill>
        <p:spPr>
          <a:xfrm>
            <a:off x="-1" y="-1"/>
            <a:ext cx="9144001" cy="5143501"/>
          </a:xfrm>
          <a:prstGeom prst="rect">
            <a:avLst/>
          </a:prstGeom>
          <a:noFill/>
          <a:ln>
            <a:noFill/>
          </a:ln>
        </p:spPr>
      </p:pic>
      <p:pic>
        <p:nvPicPr>
          <p:cNvPr id="39" name="Google Shape;39;p21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40" name="Google Shape;40;p217"/>
          <p:cNvSpPr/>
          <p:nvPr/>
        </p:nvSpPr>
        <p:spPr>
          <a:xfrm>
            <a:off x="2240495" y="1407885"/>
            <a:ext cx="4811571" cy="76670"/>
          </a:xfrm>
          <a:prstGeom prst="rect">
            <a:avLst/>
          </a:prstGeom>
          <a:solidFill>
            <a:srgbClr val="F0C8C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41" name="Google Shape;41;p217" descr="Shape&#10;&#10;Description automatically generated with low confidence"/>
          <p:cNvPicPr preferRelativeResize="0"/>
          <p:nvPr/>
        </p:nvPicPr>
        <p:blipFill rotWithShape="1">
          <a:blip r:embed="rId4">
            <a:alphaModFix/>
          </a:blip>
          <a:srcRect/>
          <a:stretch/>
        </p:blipFill>
        <p:spPr>
          <a:xfrm>
            <a:off x="2692835" y="1785257"/>
            <a:ext cx="1181100" cy="1181100"/>
          </a:xfrm>
          <a:prstGeom prst="rect">
            <a:avLst/>
          </a:prstGeom>
          <a:noFill/>
          <a:ln>
            <a:noFill/>
          </a:ln>
        </p:spPr>
      </p:pic>
      <p:sp>
        <p:nvSpPr>
          <p:cNvPr id="42" name="Google Shape;42;p217"/>
          <p:cNvSpPr/>
          <p:nvPr/>
        </p:nvSpPr>
        <p:spPr>
          <a:xfrm>
            <a:off x="2233323" y="613458"/>
            <a:ext cx="4818743" cy="79442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3" name="Google Shape;43;p217"/>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chemeClr val="lt1"/>
              </a:buClr>
              <a:buSzPts val="1800"/>
              <a:buFont typeface="Arial"/>
              <a:buNone/>
              <a:defRPr sz="1800" b="1" i="1"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4" name="Google Shape;44;p217"/>
          <p:cNvSpPr txBox="1">
            <a:spLocks noGrp="1"/>
          </p:cNvSpPr>
          <p:nvPr>
            <p:ph type="body" idx="2"/>
          </p:nvPr>
        </p:nvSpPr>
        <p:spPr>
          <a:xfrm>
            <a:off x="4079630" y="1996884"/>
            <a:ext cx="2722324"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1400" b="1" i="1" u="none" strike="noStrike" cap="none">
                <a:solidFill>
                  <a:schemeClr val="lt2"/>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Caption">
  <p:cSld name="1_Caption 35">
    <p:spTree>
      <p:nvGrpSpPr>
        <p:cNvPr id="1" name="Shape 518"/>
        <p:cNvGrpSpPr/>
        <p:nvPr/>
      </p:nvGrpSpPr>
      <p:grpSpPr>
        <a:xfrm>
          <a:off x="0" y="0"/>
          <a:ext cx="0" cy="0"/>
          <a:chOff x="0" y="0"/>
          <a:chExt cx="0" cy="0"/>
        </a:xfrm>
      </p:grpSpPr>
      <p:pic>
        <p:nvPicPr>
          <p:cNvPr id="519" name="Google Shape;519;p26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520" name="Google Shape;520;p262"/>
          <p:cNvSpPr/>
          <p:nvPr/>
        </p:nvSpPr>
        <p:spPr>
          <a:xfrm>
            <a:off x="775398" y="1631221"/>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21" name="Google Shape;521;p262"/>
          <p:cNvSpPr/>
          <p:nvPr/>
        </p:nvSpPr>
        <p:spPr>
          <a:xfrm>
            <a:off x="777473" y="3291039"/>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22" name="Google Shape;522;p262"/>
          <p:cNvSpPr/>
          <p:nvPr/>
        </p:nvSpPr>
        <p:spPr>
          <a:xfrm>
            <a:off x="5148140" y="1631221"/>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23" name="Google Shape;523;p262"/>
          <p:cNvSpPr/>
          <p:nvPr/>
        </p:nvSpPr>
        <p:spPr>
          <a:xfrm>
            <a:off x="5150215" y="3291039"/>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24" name="Google Shape;524;p262"/>
          <p:cNvSpPr txBox="1">
            <a:spLocks noGrp="1"/>
          </p:cNvSpPr>
          <p:nvPr>
            <p:ph type="body" idx="1"/>
          </p:nvPr>
        </p:nvSpPr>
        <p:spPr>
          <a:xfrm>
            <a:off x="1877630"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25" name="Google Shape;525;p262"/>
          <p:cNvSpPr txBox="1">
            <a:spLocks noGrp="1"/>
          </p:cNvSpPr>
          <p:nvPr>
            <p:ph type="body" idx="2"/>
          </p:nvPr>
        </p:nvSpPr>
        <p:spPr>
          <a:xfrm>
            <a:off x="6243215"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26" name="Google Shape;526;p262"/>
          <p:cNvSpPr txBox="1">
            <a:spLocks noGrp="1"/>
          </p:cNvSpPr>
          <p:nvPr>
            <p:ph type="body" idx="3"/>
          </p:nvPr>
        </p:nvSpPr>
        <p:spPr>
          <a:xfrm>
            <a:off x="1877630"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27" name="Google Shape;527;p262"/>
          <p:cNvSpPr txBox="1">
            <a:spLocks noGrp="1"/>
          </p:cNvSpPr>
          <p:nvPr>
            <p:ph type="body" idx="4"/>
          </p:nvPr>
        </p:nvSpPr>
        <p:spPr>
          <a:xfrm>
            <a:off x="6243215"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28" name="Google Shape;528;p262"/>
          <p:cNvSpPr>
            <a:spLocks noGrp="1"/>
          </p:cNvSpPr>
          <p:nvPr>
            <p:ph type="pic" idx="5"/>
          </p:nvPr>
        </p:nvSpPr>
        <p:spPr>
          <a:xfrm>
            <a:off x="784630" y="1640956"/>
            <a:ext cx="931297" cy="930794"/>
          </a:xfrm>
          <a:prstGeom prst="rect">
            <a:avLst/>
          </a:prstGeom>
          <a:noFill/>
          <a:ln>
            <a:noFill/>
          </a:ln>
        </p:spPr>
      </p:sp>
      <p:sp>
        <p:nvSpPr>
          <p:cNvPr id="529" name="Google Shape;529;p262"/>
          <p:cNvSpPr>
            <a:spLocks noGrp="1"/>
          </p:cNvSpPr>
          <p:nvPr>
            <p:ph type="pic" idx="6"/>
          </p:nvPr>
        </p:nvSpPr>
        <p:spPr>
          <a:xfrm>
            <a:off x="5150215" y="1640956"/>
            <a:ext cx="931297" cy="930794"/>
          </a:xfrm>
          <a:prstGeom prst="rect">
            <a:avLst/>
          </a:prstGeom>
          <a:noFill/>
          <a:ln>
            <a:noFill/>
          </a:ln>
        </p:spPr>
      </p:sp>
      <p:sp>
        <p:nvSpPr>
          <p:cNvPr id="530" name="Google Shape;530;p262"/>
          <p:cNvSpPr>
            <a:spLocks noGrp="1"/>
          </p:cNvSpPr>
          <p:nvPr>
            <p:ph type="pic" idx="7"/>
          </p:nvPr>
        </p:nvSpPr>
        <p:spPr>
          <a:xfrm>
            <a:off x="784630" y="3302767"/>
            <a:ext cx="931297" cy="930794"/>
          </a:xfrm>
          <a:prstGeom prst="rect">
            <a:avLst/>
          </a:prstGeom>
          <a:noFill/>
          <a:ln>
            <a:noFill/>
          </a:ln>
        </p:spPr>
      </p:sp>
      <p:sp>
        <p:nvSpPr>
          <p:cNvPr id="531" name="Google Shape;531;p262"/>
          <p:cNvSpPr>
            <a:spLocks noGrp="1"/>
          </p:cNvSpPr>
          <p:nvPr>
            <p:ph type="pic" idx="8"/>
          </p:nvPr>
        </p:nvSpPr>
        <p:spPr>
          <a:xfrm>
            <a:off x="5150215" y="3302767"/>
            <a:ext cx="931297" cy="930794"/>
          </a:xfrm>
          <a:prstGeom prst="rect">
            <a:avLst/>
          </a:prstGeom>
          <a:noFill/>
          <a:ln>
            <a:noFill/>
          </a:ln>
        </p:spPr>
      </p:sp>
      <p:sp>
        <p:nvSpPr>
          <p:cNvPr id="532" name="Google Shape;532;p26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33" name="Google Shape;533;p26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Caption">
  <p:cSld name="1_Caption 36">
    <p:spTree>
      <p:nvGrpSpPr>
        <p:cNvPr id="1" name="Shape 534"/>
        <p:cNvGrpSpPr/>
        <p:nvPr/>
      </p:nvGrpSpPr>
      <p:grpSpPr>
        <a:xfrm>
          <a:off x="0" y="0"/>
          <a:ext cx="0" cy="0"/>
          <a:chOff x="0" y="0"/>
          <a:chExt cx="0" cy="0"/>
        </a:xfrm>
      </p:grpSpPr>
      <p:pic>
        <p:nvPicPr>
          <p:cNvPr id="535" name="Google Shape;535;p26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536" name="Google Shape;536;p263"/>
          <p:cNvGrpSpPr/>
          <p:nvPr/>
        </p:nvGrpSpPr>
        <p:grpSpPr>
          <a:xfrm>
            <a:off x="0" y="2399230"/>
            <a:ext cx="9144001" cy="2349751"/>
            <a:chOff x="0" y="2182920"/>
            <a:chExt cx="9144001" cy="2349751"/>
          </a:xfrm>
        </p:grpSpPr>
        <p:sp>
          <p:nvSpPr>
            <p:cNvPr id="537" name="Google Shape;537;p263"/>
            <p:cNvSpPr/>
            <p:nvPr/>
          </p:nvSpPr>
          <p:spPr>
            <a:xfrm>
              <a:off x="0" y="2689734"/>
              <a:ext cx="9144001" cy="1842937"/>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538" name="Google Shape;538;p263"/>
            <p:cNvGrpSpPr/>
            <p:nvPr/>
          </p:nvGrpSpPr>
          <p:grpSpPr>
            <a:xfrm>
              <a:off x="1229347" y="2182920"/>
              <a:ext cx="6685306" cy="1002265"/>
              <a:chOff x="976268" y="2064936"/>
              <a:chExt cx="6685306" cy="1002265"/>
            </a:xfrm>
          </p:grpSpPr>
          <p:sp>
            <p:nvSpPr>
              <p:cNvPr id="539" name="Google Shape;539;p263"/>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40" name="Google Shape;540;p263"/>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41" name="Google Shape;541;p263"/>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542" name="Google Shape;542;p263"/>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3" name="Google Shape;543;p263"/>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4" name="Google Shape;544;p263"/>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5" name="Google Shape;545;p263"/>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6" name="Google Shape;546;p263"/>
          <p:cNvSpPr>
            <a:spLocks noGrp="1"/>
          </p:cNvSpPr>
          <p:nvPr>
            <p:ph type="pic" idx="5"/>
          </p:nvPr>
        </p:nvSpPr>
        <p:spPr>
          <a:xfrm>
            <a:off x="1460973" y="2631002"/>
            <a:ext cx="539010" cy="538720"/>
          </a:xfrm>
          <a:prstGeom prst="rect">
            <a:avLst/>
          </a:prstGeom>
          <a:noFill/>
          <a:ln>
            <a:noFill/>
          </a:ln>
        </p:spPr>
      </p:sp>
      <p:sp>
        <p:nvSpPr>
          <p:cNvPr id="547" name="Google Shape;547;p263"/>
          <p:cNvSpPr>
            <a:spLocks noGrp="1"/>
          </p:cNvSpPr>
          <p:nvPr>
            <p:ph type="pic" idx="6"/>
          </p:nvPr>
        </p:nvSpPr>
        <p:spPr>
          <a:xfrm>
            <a:off x="4302493" y="2631002"/>
            <a:ext cx="539010" cy="538720"/>
          </a:xfrm>
          <a:prstGeom prst="rect">
            <a:avLst/>
          </a:prstGeom>
          <a:noFill/>
          <a:ln>
            <a:noFill/>
          </a:ln>
        </p:spPr>
      </p:sp>
      <p:sp>
        <p:nvSpPr>
          <p:cNvPr id="548" name="Google Shape;548;p263"/>
          <p:cNvSpPr>
            <a:spLocks noGrp="1"/>
          </p:cNvSpPr>
          <p:nvPr>
            <p:ph type="pic" idx="7"/>
          </p:nvPr>
        </p:nvSpPr>
        <p:spPr>
          <a:xfrm>
            <a:off x="7144013" y="2631002"/>
            <a:ext cx="539010" cy="538720"/>
          </a:xfrm>
          <a:prstGeom prst="rect">
            <a:avLst/>
          </a:prstGeom>
          <a:noFill/>
          <a:ln>
            <a:noFill/>
          </a:ln>
        </p:spPr>
      </p:sp>
      <p:sp>
        <p:nvSpPr>
          <p:cNvPr id="549" name="Google Shape;549;p26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50" name="Google Shape;550;p26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Caption">
  <p:cSld name="Infographics ">
    <p:spTree>
      <p:nvGrpSpPr>
        <p:cNvPr id="1" name="Shape 551"/>
        <p:cNvGrpSpPr/>
        <p:nvPr/>
      </p:nvGrpSpPr>
      <p:grpSpPr>
        <a:xfrm>
          <a:off x="0" y="0"/>
          <a:ext cx="0" cy="0"/>
          <a:chOff x="0" y="0"/>
          <a:chExt cx="0" cy="0"/>
        </a:xfrm>
      </p:grpSpPr>
      <p:grpSp>
        <p:nvGrpSpPr>
          <p:cNvPr id="552" name="Google Shape;552;p264"/>
          <p:cNvGrpSpPr/>
          <p:nvPr/>
        </p:nvGrpSpPr>
        <p:grpSpPr>
          <a:xfrm>
            <a:off x="3138739" y="1728182"/>
            <a:ext cx="2866522" cy="2848912"/>
            <a:chOff x="-15798" y="0"/>
            <a:chExt cx="2571596" cy="2555798"/>
          </a:xfrm>
        </p:grpSpPr>
        <p:sp>
          <p:nvSpPr>
            <p:cNvPr id="553" name="Google Shape;553;p264"/>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rgbClr val="96C0D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54" name="Google Shape;554;p264"/>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rgbClr val="B1C78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55" name="Google Shape;555;p264"/>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rgbClr val="E0BA8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56" name="Google Shape;556;p264"/>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rgbClr val="E397A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57" name="Google Shape;557;p264"/>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grpSp>
      <p:sp>
        <p:nvSpPr>
          <p:cNvPr id="558" name="Google Shape;558;p264"/>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9" name="Google Shape;559;p264"/>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0" name="Google Shape;560;p264"/>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1" name="Google Shape;561;p264"/>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2" name="Google Shape;562;p264"/>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3" name="Google Shape;563;p264"/>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4" name="Google Shape;564;p264"/>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5" name="Google Shape;565;p264"/>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6" name="Google Shape;566;p264"/>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7" name="Google Shape;567;p264"/>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8" name="Google Shape;568;p264"/>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9" name="Google Shape;569;p264"/>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0" name="Google Shape;570;p264"/>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Caption">
  <p:cSld name="1_Caption 37">
    <p:spTree>
      <p:nvGrpSpPr>
        <p:cNvPr id="1" name="Shape 571"/>
        <p:cNvGrpSpPr/>
        <p:nvPr/>
      </p:nvGrpSpPr>
      <p:grpSpPr>
        <a:xfrm>
          <a:off x="0" y="0"/>
          <a:ext cx="0" cy="0"/>
          <a:chOff x="0" y="0"/>
          <a:chExt cx="0" cy="0"/>
        </a:xfrm>
      </p:grpSpPr>
      <p:grpSp>
        <p:nvGrpSpPr>
          <p:cNvPr id="572" name="Google Shape;572;p265"/>
          <p:cNvGrpSpPr/>
          <p:nvPr/>
        </p:nvGrpSpPr>
        <p:grpSpPr>
          <a:xfrm>
            <a:off x="3138739" y="1728182"/>
            <a:ext cx="2866522" cy="2848912"/>
            <a:chOff x="-15798" y="0"/>
            <a:chExt cx="2571596" cy="2555798"/>
          </a:xfrm>
        </p:grpSpPr>
        <p:sp>
          <p:nvSpPr>
            <p:cNvPr id="573" name="Google Shape;573;p265"/>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74" name="Google Shape;574;p265"/>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75" name="Google Shape;575;p265"/>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76" name="Google Shape;576;p265"/>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77" name="Google Shape;577;p265"/>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grpSp>
      <p:sp>
        <p:nvSpPr>
          <p:cNvPr id="578" name="Google Shape;578;p265"/>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9" name="Google Shape;579;p265"/>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0" name="Google Shape;580;p265"/>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1" name="Google Shape;581;p265"/>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2" name="Google Shape;582;p265"/>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3" name="Google Shape;583;p265"/>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4" name="Google Shape;584;p265"/>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5" name="Google Shape;585;p265"/>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6" name="Google Shape;586;p265"/>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7" name="Google Shape;587;p265"/>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8" name="Google Shape;588;p265"/>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9" name="Google Shape;589;p265"/>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0" name="Google Shape;590;p265"/>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Caption">
  <p:cSld name="1_Caption 38">
    <p:spTree>
      <p:nvGrpSpPr>
        <p:cNvPr id="1" name="Shape 591"/>
        <p:cNvGrpSpPr/>
        <p:nvPr/>
      </p:nvGrpSpPr>
      <p:grpSpPr>
        <a:xfrm>
          <a:off x="0" y="0"/>
          <a:ext cx="0" cy="0"/>
          <a:chOff x="0" y="0"/>
          <a:chExt cx="0" cy="0"/>
        </a:xfrm>
      </p:grpSpPr>
      <p:pic>
        <p:nvPicPr>
          <p:cNvPr id="592" name="Google Shape;592;p26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593" name="Google Shape;593;p266"/>
          <p:cNvGrpSpPr/>
          <p:nvPr/>
        </p:nvGrpSpPr>
        <p:grpSpPr>
          <a:xfrm>
            <a:off x="2525214" y="825411"/>
            <a:ext cx="4093572" cy="4069088"/>
            <a:chOff x="2519466" y="821088"/>
            <a:chExt cx="4348428" cy="4322420"/>
          </a:xfrm>
        </p:grpSpPr>
        <p:sp>
          <p:nvSpPr>
            <p:cNvPr id="594" name="Google Shape;594;p266"/>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95" name="Google Shape;595;p266"/>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96" name="Google Shape;596;p266"/>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97" name="Google Shape;597;p266"/>
            <p:cNvSpPr/>
            <p:nvPr/>
          </p:nvSpPr>
          <p:spPr>
            <a:xfrm>
              <a:off x="4701894" y="1904474"/>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98" name="Google Shape;598;p266"/>
            <p:cNvSpPr/>
            <p:nvPr/>
          </p:nvSpPr>
          <p:spPr>
            <a:xfrm>
              <a:off x="2519466" y="1904508"/>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99" name="Google Shape;599;p266"/>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600" name="Google Shape;600;p266"/>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1" name="Google Shape;601;p266"/>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2" name="Google Shape;602;p266"/>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3" name="Google Shape;603;p266"/>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4" name="Google Shape;604;p26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05" name="Google Shape;605;p26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Caption">
  <p:cSld name="1_Caption 39">
    <p:spTree>
      <p:nvGrpSpPr>
        <p:cNvPr id="1" name="Shape 606"/>
        <p:cNvGrpSpPr/>
        <p:nvPr/>
      </p:nvGrpSpPr>
      <p:grpSpPr>
        <a:xfrm>
          <a:off x="0" y="0"/>
          <a:ext cx="0" cy="0"/>
          <a:chOff x="0" y="0"/>
          <a:chExt cx="0" cy="0"/>
        </a:xfrm>
      </p:grpSpPr>
      <p:pic>
        <p:nvPicPr>
          <p:cNvPr id="607" name="Google Shape;607;p26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608" name="Google Shape;608;p267"/>
          <p:cNvGrpSpPr/>
          <p:nvPr/>
        </p:nvGrpSpPr>
        <p:grpSpPr>
          <a:xfrm>
            <a:off x="2525214" y="825411"/>
            <a:ext cx="4093572" cy="4069088"/>
            <a:chOff x="2519466" y="821088"/>
            <a:chExt cx="4348428" cy="4322420"/>
          </a:xfrm>
        </p:grpSpPr>
        <p:sp>
          <p:nvSpPr>
            <p:cNvPr id="609" name="Google Shape;609;p267"/>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0" name="Google Shape;610;p267"/>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1" name="Google Shape;611;p267"/>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2" name="Google Shape;612;p267"/>
            <p:cNvSpPr/>
            <p:nvPr/>
          </p:nvSpPr>
          <p:spPr>
            <a:xfrm>
              <a:off x="4701894" y="1904474"/>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3" name="Google Shape;613;p267"/>
            <p:cNvSpPr/>
            <p:nvPr/>
          </p:nvSpPr>
          <p:spPr>
            <a:xfrm>
              <a:off x="2519466" y="1904508"/>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4" name="Google Shape;614;p267"/>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615" name="Google Shape;615;p267"/>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6" name="Google Shape;616;p267"/>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7" name="Google Shape;617;p267"/>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8" name="Google Shape;618;p267"/>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9" name="Google Shape;619;p26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20" name="Google Shape;620;p26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p:spTree>
      <p:nvGrpSpPr>
        <p:cNvPr id="1" name="Shape 621"/>
        <p:cNvGrpSpPr/>
        <p:nvPr/>
      </p:nvGrpSpPr>
      <p:grpSpPr>
        <a:xfrm>
          <a:off x="0" y="0"/>
          <a:ext cx="0" cy="0"/>
          <a:chOff x="0" y="0"/>
          <a:chExt cx="0" cy="0"/>
        </a:xfrm>
      </p:grpSpPr>
      <p:pic>
        <p:nvPicPr>
          <p:cNvPr id="622" name="Google Shape;622;p26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623" name="Google Shape;623;p26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24" name="Google Shape;624;p26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625" name="Google Shape;625;p268"/>
          <p:cNvGrpSpPr/>
          <p:nvPr/>
        </p:nvGrpSpPr>
        <p:grpSpPr>
          <a:xfrm>
            <a:off x="881517" y="2193743"/>
            <a:ext cx="397892" cy="646462"/>
            <a:chOff x="1400864" y="1624076"/>
            <a:chExt cx="560368" cy="910439"/>
          </a:xfrm>
        </p:grpSpPr>
        <p:grpSp>
          <p:nvGrpSpPr>
            <p:cNvPr id="626" name="Google Shape;626;p268"/>
            <p:cNvGrpSpPr/>
            <p:nvPr/>
          </p:nvGrpSpPr>
          <p:grpSpPr>
            <a:xfrm>
              <a:off x="1400864" y="1624076"/>
              <a:ext cx="560368" cy="825149"/>
              <a:chOff x="1342876" y="1647676"/>
              <a:chExt cx="560368" cy="825149"/>
            </a:xfrm>
          </p:grpSpPr>
          <p:sp>
            <p:nvSpPr>
              <p:cNvPr id="627" name="Google Shape;627;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28" name="Google Shape;628;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29" name="Google Shape;629;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30" name="Google Shape;630;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31" name="Google Shape;631;p268"/>
          <p:cNvGrpSpPr/>
          <p:nvPr/>
        </p:nvGrpSpPr>
        <p:grpSpPr>
          <a:xfrm>
            <a:off x="2622541" y="2193743"/>
            <a:ext cx="397892" cy="646462"/>
            <a:chOff x="1400864" y="1624076"/>
            <a:chExt cx="560368" cy="910439"/>
          </a:xfrm>
        </p:grpSpPr>
        <p:grpSp>
          <p:nvGrpSpPr>
            <p:cNvPr id="632" name="Google Shape;632;p268"/>
            <p:cNvGrpSpPr/>
            <p:nvPr/>
          </p:nvGrpSpPr>
          <p:grpSpPr>
            <a:xfrm>
              <a:off x="1400864" y="1624076"/>
              <a:ext cx="560368" cy="825149"/>
              <a:chOff x="1342876" y="1647676"/>
              <a:chExt cx="560368" cy="825149"/>
            </a:xfrm>
          </p:grpSpPr>
          <p:sp>
            <p:nvSpPr>
              <p:cNvPr id="633" name="Google Shape;633;p26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34" name="Google Shape;634;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35" name="Google Shape;635;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36" name="Google Shape;636;p268"/>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37" name="Google Shape;637;p268"/>
          <p:cNvGrpSpPr/>
          <p:nvPr/>
        </p:nvGrpSpPr>
        <p:grpSpPr>
          <a:xfrm>
            <a:off x="4363565" y="2193743"/>
            <a:ext cx="397892" cy="646462"/>
            <a:chOff x="1400864" y="1624076"/>
            <a:chExt cx="560368" cy="910439"/>
          </a:xfrm>
        </p:grpSpPr>
        <p:grpSp>
          <p:nvGrpSpPr>
            <p:cNvPr id="638" name="Google Shape;638;p268"/>
            <p:cNvGrpSpPr/>
            <p:nvPr/>
          </p:nvGrpSpPr>
          <p:grpSpPr>
            <a:xfrm>
              <a:off x="1400864" y="1624076"/>
              <a:ext cx="560368" cy="825149"/>
              <a:chOff x="1342876" y="1647676"/>
              <a:chExt cx="560368" cy="825149"/>
            </a:xfrm>
          </p:grpSpPr>
          <p:sp>
            <p:nvSpPr>
              <p:cNvPr id="639" name="Google Shape;639;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40" name="Google Shape;640;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41" name="Google Shape;641;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42" name="Google Shape;642;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43" name="Google Shape;643;p268"/>
          <p:cNvGrpSpPr/>
          <p:nvPr/>
        </p:nvGrpSpPr>
        <p:grpSpPr>
          <a:xfrm>
            <a:off x="6104589" y="2193743"/>
            <a:ext cx="397892" cy="646462"/>
            <a:chOff x="1400864" y="1624076"/>
            <a:chExt cx="560368" cy="910439"/>
          </a:xfrm>
        </p:grpSpPr>
        <p:grpSp>
          <p:nvGrpSpPr>
            <p:cNvPr id="644" name="Google Shape;644;p268"/>
            <p:cNvGrpSpPr/>
            <p:nvPr/>
          </p:nvGrpSpPr>
          <p:grpSpPr>
            <a:xfrm>
              <a:off x="1400864" y="1624076"/>
              <a:ext cx="560368" cy="825149"/>
              <a:chOff x="1342876" y="1647676"/>
              <a:chExt cx="560368" cy="825149"/>
            </a:xfrm>
          </p:grpSpPr>
          <p:sp>
            <p:nvSpPr>
              <p:cNvPr id="645" name="Google Shape;645;p26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46" name="Google Shape;646;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47" name="Google Shape;647;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48" name="Google Shape;648;p268"/>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49" name="Google Shape;649;p268"/>
          <p:cNvGrpSpPr/>
          <p:nvPr/>
        </p:nvGrpSpPr>
        <p:grpSpPr>
          <a:xfrm>
            <a:off x="7845614" y="2193743"/>
            <a:ext cx="397892" cy="646462"/>
            <a:chOff x="1400864" y="1624076"/>
            <a:chExt cx="560368" cy="910439"/>
          </a:xfrm>
        </p:grpSpPr>
        <p:grpSp>
          <p:nvGrpSpPr>
            <p:cNvPr id="650" name="Google Shape;650;p268"/>
            <p:cNvGrpSpPr/>
            <p:nvPr/>
          </p:nvGrpSpPr>
          <p:grpSpPr>
            <a:xfrm>
              <a:off x="1400864" y="1624076"/>
              <a:ext cx="560368" cy="825149"/>
              <a:chOff x="1342876" y="1647676"/>
              <a:chExt cx="560368" cy="825149"/>
            </a:xfrm>
          </p:grpSpPr>
          <p:sp>
            <p:nvSpPr>
              <p:cNvPr id="651" name="Google Shape;651;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52" name="Google Shape;652;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53" name="Google Shape;653;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54" name="Google Shape;654;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655" name="Google Shape;655;p268"/>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56" name="Google Shape;656;p268"/>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57" name="Google Shape;657;p268"/>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58" name="Google Shape;658;p268"/>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59" name="Google Shape;659;p268"/>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
    <p:spTree>
      <p:nvGrpSpPr>
        <p:cNvPr id="1" name="Shape 660"/>
        <p:cNvGrpSpPr/>
        <p:nvPr/>
      </p:nvGrpSpPr>
      <p:grpSpPr>
        <a:xfrm>
          <a:off x="0" y="0"/>
          <a:ext cx="0" cy="0"/>
          <a:chOff x="0" y="0"/>
          <a:chExt cx="0" cy="0"/>
        </a:xfrm>
      </p:grpSpPr>
      <p:pic>
        <p:nvPicPr>
          <p:cNvPr id="661" name="Google Shape;661;p26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662" name="Google Shape;662;p26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63" name="Google Shape;663;p26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664" name="Google Shape;664;p269"/>
          <p:cNvGrpSpPr/>
          <p:nvPr/>
        </p:nvGrpSpPr>
        <p:grpSpPr>
          <a:xfrm>
            <a:off x="881517" y="2193743"/>
            <a:ext cx="7361989" cy="646462"/>
            <a:chOff x="881517" y="2219381"/>
            <a:chExt cx="7361989" cy="646462"/>
          </a:xfrm>
        </p:grpSpPr>
        <p:grpSp>
          <p:nvGrpSpPr>
            <p:cNvPr id="665" name="Google Shape;665;p269"/>
            <p:cNvGrpSpPr/>
            <p:nvPr/>
          </p:nvGrpSpPr>
          <p:grpSpPr>
            <a:xfrm>
              <a:off x="881517" y="2219381"/>
              <a:ext cx="397892" cy="646462"/>
              <a:chOff x="1400864" y="1624076"/>
              <a:chExt cx="560368" cy="910439"/>
            </a:xfrm>
          </p:grpSpPr>
          <p:grpSp>
            <p:nvGrpSpPr>
              <p:cNvPr id="666" name="Google Shape;666;p269"/>
              <p:cNvGrpSpPr/>
              <p:nvPr/>
            </p:nvGrpSpPr>
            <p:grpSpPr>
              <a:xfrm>
                <a:off x="1400864" y="1624076"/>
                <a:ext cx="560368" cy="825149"/>
                <a:chOff x="1342876" y="1647676"/>
                <a:chExt cx="560368" cy="825149"/>
              </a:xfrm>
            </p:grpSpPr>
            <p:sp>
              <p:nvSpPr>
                <p:cNvPr id="667" name="Google Shape;667;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68" name="Google Shape;668;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69" name="Google Shape;669;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70" name="Google Shape;670;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71" name="Google Shape;671;p269"/>
            <p:cNvGrpSpPr/>
            <p:nvPr/>
          </p:nvGrpSpPr>
          <p:grpSpPr>
            <a:xfrm>
              <a:off x="2622541" y="2219381"/>
              <a:ext cx="397892" cy="646462"/>
              <a:chOff x="1400864" y="1624076"/>
              <a:chExt cx="560368" cy="910439"/>
            </a:xfrm>
          </p:grpSpPr>
          <p:grpSp>
            <p:nvGrpSpPr>
              <p:cNvPr id="672" name="Google Shape;672;p269"/>
              <p:cNvGrpSpPr/>
              <p:nvPr/>
            </p:nvGrpSpPr>
            <p:grpSpPr>
              <a:xfrm>
                <a:off x="1400864" y="1624076"/>
                <a:ext cx="560368" cy="825149"/>
                <a:chOff x="1342876" y="1647676"/>
                <a:chExt cx="560368" cy="825149"/>
              </a:xfrm>
            </p:grpSpPr>
            <p:sp>
              <p:nvSpPr>
                <p:cNvPr id="673" name="Google Shape;673;p269"/>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74" name="Google Shape;674;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75" name="Google Shape;675;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76" name="Google Shape;676;p269"/>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77" name="Google Shape;677;p269"/>
            <p:cNvGrpSpPr/>
            <p:nvPr/>
          </p:nvGrpSpPr>
          <p:grpSpPr>
            <a:xfrm>
              <a:off x="4363565" y="2219381"/>
              <a:ext cx="397892" cy="646462"/>
              <a:chOff x="1400864" y="1624076"/>
              <a:chExt cx="560368" cy="910439"/>
            </a:xfrm>
          </p:grpSpPr>
          <p:grpSp>
            <p:nvGrpSpPr>
              <p:cNvPr id="678" name="Google Shape;678;p269"/>
              <p:cNvGrpSpPr/>
              <p:nvPr/>
            </p:nvGrpSpPr>
            <p:grpSpPr>
              <a:xfrm>
                <a:off x="1400864" y="1624076"/>
                <a:ext cx="560368" cy="825149"/>
                <a:chOff x="1342876" y="1647676"/>
                <a:chExt cx="560368" cy="825149"/>
              </a:xfrm>
            </p:grpSpPr>
            <p:sp>
              <p:nvSpPr>
                <p:cNvPr id="679" name="Google Shape;679;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80" name="Google Shape;680;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81" name="Google Shape;681;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82" name="Google Shape;682;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83" name="Google Shape;683;p269"/>
            <p:cNvGrpSpPr/>
            <p:nvPr/>
          </p:nvGrpSpPr>
          <p:grpSpPr>
            <a:xfrm>
              <a:off x="6104589" y="2219381"/>
              <a:ext cx="397892" cy="646462"/>
              <a:chOff x="1400864" y="1624076"/>
              <a:chExt cx="560368" cy="910439"/>
            </a:xfrm>
          </p:grpSpPr>
          <p:grpSp>
            <p:nvGrpSpPr>
              <p:cNvPr id="684" name="Google Shape;684;p269"/>
              <p:cNvGrpSpPr/>
              <p:nvPr/>
            </p:nvGrpSpPr>
            <p:grpSpPr>
              <a:xfrm>
                <a:off x="1400864" y="1624076"/>
                <a:ext cx="560368" cy="825149"/>
                <a:chOff x="1342876" y="1647676"/>
                <a:chExt cx="560368" cy="825149"/>
              </a:xfrm>
            </p:grpSpPr>
            <p:sp>
              <p:nvSpPr>
                <p:cNvPr id="685" name="Google Shape;685;p269"/>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86" name="Google Shape;686;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87" name="Google Shape;687;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88" name="Google Shape;688;p269"/>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89" name="Google Shape;689;p269"/>
            <p:cNvGrpSpPr/>
            <p:nvPr/>
          </p:nvGrpSpPr>
          <p:grpSpPr>
            <a:xfrm>
              <a:off x="7845614" y="2219381"/>
              <a:ext cx="397892" cy="646462"/>
              <a:chOff x="1400864" y="1624076"/>
              <a:chExt cx="560368" cy="910439"/>
            </a:xfrm>
          </p:grpSpPr>
          <p:grpSp>
            <p:nvGrpSpPr>
              <p:cNvPr id="690" name="Google Shape;690;p269"/>
              <p:cNvGrpSpPr/>
              <p:nvPr/>
            </p:nvGrpSpPr>
            <p:grpSpPr>
              <a:xfrm>
                <a:off x="1400864" y="1624076"/>
                <a:ext cx="560368" cy="825149"/>
                <a:chOff x="1342876" y="1647676"/>
                <a:chExt cx="560368" cy="825149"/>
              </a:xfrm>
            </p:grpSpPr>
            <p:sp>
              <p:nvSpPr>
                <p:cNvPr id="691" name="Google Shape;691;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92" name="Google Shape;692;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93" name="Google Shape;693;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94" name="Google Shape;694;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695" name="Google Shape;695;p269"/>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96" name="Google Shape;696;p269"/>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97" name="Google Shape;697;p269"/>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98" name="Google Shape;698;p269"/>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99" name="Google Shape;699;p269"/>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3">
    <p:spTree>
      <p:nvGrpSpPr>
        <p:cNvPr id="1" name="Shape 700"/>
        <p:cNvGrpSpPr/>
        <p:nvPr/>
      </p:nvGrpSpPr>
      <p:grpSpPr>
        <a:xfrm>
          <a:off x="0" y="0"/>
          <a:ext cx="0" cy="0"/>
          <a:chOff x="0" y="0"/>
          <a:chExt cx="0" cy="0"/>
        </a:xfrm>
      </p:grpSpPr>
      <p:pic>
        <p:nvPicPr>
          <p:cNvPr id="701" name="Google Shape;701;p27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02" name="Google Shape;702;p27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03" name="Google Shape;703;p27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704" name="Google Shape;704;p270"/>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705" name="Google Shape;705;p270"/>
          <p:cNvSpPr/>
          <p:nvPr/>
        </p:nvSpPr>
        <p:spPr>
          <a:xfrm>
            <a:off x="89548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sp>
        <p:nvSpPr>
          <p:cNvPr id="706" name="Google Shape;706;p270"/>
          <p:cNvSpPr/>
          <p:nvPr/>
        </p:nvSpPr>
        <p:spPr>
          <a:xfrm>
            <a:off x="283282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sp>
        <p:nvSpPr>
          <p:cNvPr id="707" name="Google Shape;707;p270"/>
          <p:cNvSpPr/>
          <p:nvPr/>
        </p:nvSpPr>
        <p:spPr>
          <a:xfrm>
            <a:off x="477016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sp>
        <p:nvSpPr>
          <p:cNvPr id="708" name="Google Shape;708;p270"/>
          <p:cNvSpPr/>
          <p:nvPr/>
        </p:nvSpPr>
        <p:spPr>
          <a:xfrm>
            <a:off x="670750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sp>
        <p:nvSpPr>
          <p:cNvPr id="709" name="Google Shape;709;p270"/>
          <p:cNvSpPr/>
          <p:nvPr/>
        </p:nvSpPr>
        <p:spPr>
          <a:xfrm>
            <a:off x="186415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sp>
        <p:nvSpPr>
          <p:cNvPr id="710" name="Google Shape;710;p270"/>
          <p:cNvSpPr/>
          <p:nvPr/>
        </p:nvSpPr>
        <p:spPr>
          <a:xfrm>
            <a:off x="380149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sp>
        <p:nvSpPr>
          <p:cNvPr id="711" name="Google Shape;711;p270"/>
          <p:cNvSpPr/>
          <p:nvPr/>
        </p:nvSpPr>
        <p:spPr>
          <a:xfrm>
            <a:off x="573883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sp>
        <p:nvSpPr>
          <p:cNvPr id="712" name="Google Shape;712;p270"/>
          <p:cNvSpPr/>
          <p:nvPr/>
        </p:nvSpPr>
        <p:spPr>
          <a:xfrm>
            <a:off x="767617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8</a:t>
            </a:r>
            <a:endParaRPr sz="1400" b="0" i="0" u="none" strike="noStrike" cap="none">
              <a:solidFill>
                <a:srgbClr val="000000"/>
              </a:solidFill>
              <a:latin typeface="Arial"/>
              <a:ea typeface="Arial"/>
              <a:cs typeface="Arial"/>
              <a:sym typeface="Arial"/>
            </a:endParaRPr>
          </a:p>
        </p:txBody>
      </p:sp>
      <p:sp>
        <p:nvSpPr>
          <p:cNvPr id="713" name="Google Shape;713;p270"/>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4" name="Google Shape;714;p270"/>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5" name="Google Shape;715;p270"/>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6" name="Google Shape;716;p270"/>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7" name="Google Shape;717;p270"/>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8" name="Google Shape;718;p270"/>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9" name="Google Shape;719;p270"/>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20" name="Google Shape;720;p270"/>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4">
    <p:spTree>
      <p:nvGrpSpPr>
        <p:cNvPr id="1" name="Shape 721"/>
        <p:cNvGrpSpPr/>
        <p:nvPr/>
      </p:nvGrpSpPr>
      <p:grpSpPr>
        <a:xfrm>
          <a:off x="0" y="0"/>
          <a:ext cx="0" cy="0"/>
          <a:chOff x="0" y="0"/>
          <a:chExt cx="0" cy="0"/>
        </a:xfrm>
      </p:grpSpPr>
      <p:pic>
        <p:nvPicPr>
          <p:cNvPr id="722" name="Google Shape;722;p27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23" name="Google Shape;723;p27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24" name="Google Shape;724;p27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725" name="Google Shape;725;p271"/>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726" name="Google Shape;726;p271"/>
          <p:cNvSpPr/>
          <p:nvPr/>
        </p:nvSpPr>
        <p:spPr>
          <a:xfrm>
            <a:off x="89548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sp>
        <p:nvSpPr>
          <p:cNvPr id="727" name="Google Shape;727;p271"/>
          <p:cNvSpPr/>
          <p:nvPr/>
        </p:nvSpPr>
        <p:spPr>
          <a:xfrm>
            <a:off x="283282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sp>
        <p:nvSpPr>
          <p:cNvPr id="728" name="Google Shape;728;p271"/>
          <p:cNvSpPr/>
          <p:nvPr/>
        </p:nvSpPr>
        <p:spPr>
          <a:xfrm>
            <a:off x="477016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sp>
        <p:nvSpPr>
          <p:cNvPr id="729" name="Google Shape;729;p271"/>
          <p:cNvSpPr/>
          <p:nvPr/>
        </p:nvSpPr>
        <p:spPr>
          <a:xfrm>
            <a:off x="670750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sp>
        <p:nvSpPr>
          <p:cNvPr id="730" name="Google Shape;730;p271"/>
          <p:cNvSpPr/>
          <p:nvPr/>
        </p:nvSpPr>
        <p:spPr>
          <a:xfrm>
            <a:off x="186415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sp>
        <p:nvSpPr>
          <p:cNvPr id="731" name="Google Shape;731;p271"/>
          <p:cNvSpPr/>
          <p:nvPr/>
        </p:nvSpPr>
        <p:spPr>
          <a:xfrm>
            <a:off x="380149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sp>
        <p:nvSpPr>
          <p:cNvPr id="732" name="Google Shape;732;p271"/>
          <p:cNvSpPr/>
          <p:nvPr/>
        </p:nvSpPr>
        <p:spPr>
          <a:xfrm>
            <a:off x="573883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sp>
        <p:nvSpPr>
          <p:cNvPr id="733" name="Google Shape;733;p271"/>
          <p:cNvSpPr/>
          <p:nvPr/>
        </p:nvSpPr>
        <p:spPr>
          <a:xfrm>
            <a:off x="767617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8</a:t>
            </a:r>
            <a:endParaRPr sz="1400" b="0" i="0" u="none" strike="noStrike" cap="none">
              <a:solidFill>
                <a:srgbClr val="000000"/>
              </a:solidFill>
              <a:latin typeface="Arial"/>
              <a:ea typeface="Arial"/>
              <a:cs typeface="Arial"/>
              <a:sym typeface="Arial"/>
            </a:endParaRPr>
          </a:p>
        </p:txBody>
      </p:sp>
      <p:sp>
        <p:nvSpPr>
          <p:cNvPr id="734" name="Google Shape;734;p271"/>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5" name="Google Shape;735;p271"/>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6" name="Google Shape;736;p271"/>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7" name="Google Shape;737;p271"/>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8" name="Google Shape;738;p271"/>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9" name="Google Shape;739;p271"/>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40" name="Google Shape;740;p271"/>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41" name="Google Shape;741;p271"/>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Thank you">
    <p:spTree>
      <p:nvGrpSpPr>
        <p:cNvPr id="1" name="Shape 45"/>
        <p:cNvGrpSpPr/>
        <p:nvPr/>
      </p:nvGrpSpPr>
      <p:grpSpPr>
        <a:xfrm>
          <a:off x="0" y="0"/>
          <a:ext cx="0" cy="0"/>
          <a:chOff x="0" y="0"/>
          <a:chExt cx="0" cy="0"/>
        </a:xfrm>
      </p:grpSpPr>
      <p:pic>
        <p:nvPicPr>
          <p:cNvPr id="46" name="Google Shape;46;p218" descr="Graphical user interface, application&#10;&#10;Description automatically generated"/>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47" name="Google Shape;47;p218"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5">
    <p:spTree>
      <p:nvGrpSpPr>
        <p:cNvPr id="1" name="Shape 742"/>
        <p:cNvGrpSpPr/>
        <p:nvPr/>
      </p:nvGrpSpPr>
      <p:grpSpPr>
        <a:xfrm>
          <a:off x="0" y="0"/>
          <a:ext cx="0" cy="0"/>
          <a:chOff x="0" y="0"/>
          <a:chExt cx="0" cy="0"/>
        </a:xfrm>
      </p:grpSpPr>
      <p:pic>
        <p:nvPicPr>
          <p:cNvPr id="743" name="Google Shape;743;p27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44" name="Google Shape;744;p27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45" name="Google Shape;745;p27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746" name="Google Shape;746;p272"/>
          <p:cNvCxnSpPr>
            <a:stCxn id="747"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747" name="Google Shape;747;p272"/>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748" name="Google Shape;748;p272"/>
          <p:cNvSpPr/>
          <p:nvPr/>
        </p:nvSpPr>
        <p:spPr>
          <a:xfrm>
            <a:off x="4387355" y="1481023"/>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749" name="Google Shape;749;p272"/>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750" name="Google Shape;750;p272"/>
          <p:cNvSpPr/>
          <p:nvPr/>
        </p:nvSpPr>
        <p:spPr>
          <a:xfrm>
            <a:off x="4387355" y="2694127"/>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751" name="Google Shape;751;p272"/>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752" name="Google Shape;752;p272"/>
          <p:cNvSpPr/>
          <p:nvPr/>
        </p:nvSpPr>
        <p:spPr>
          <a:xfrm>
            <a:off x="4387355" y="3907231"/>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753" name="Google Shape;753;p272"/>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754" name="Google Shape;754;p272"/>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5" name="Google Shape;755;p272"/>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6" name="Google Shape;756;p272"/>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7" name="Google Shape;757;p272"/>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8" name="Google Shape;758;p272"/>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9" name="Google Shape;759;p272"/>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60" name="Google Shape;760;p272"/>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6">
    <p:spTree>
      <p:nvGrpSpPr>
        <p:cNvPr id="1" name="Shape 761"/>
        <p:cNvGrpSpPr/>
        <p:nvPr/>
      </p:nvGrpSpPr>
      <p:grpSpPr>
        <a:xfrm>
          <a:off x="0" y="0"/>
          <a:ext cx="0" cy="0"/>
          <a:chOff x="0" y="0"/>
          <a:chExt cx="0" cy="0"/>
        </a:xfrm>
      </p:grpSpPr>
      <p:pic>
        <p:nvPicPr>
          <p:cNvPr id="762" name="Google Shape;762;p27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63" name="Google Shape;763;p27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64" name="Google Shape;764;p27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765" name="Google Shape;765;p273"/>
          <p:cNvCxnSpPr>
            <a:stCxn id="766"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766" name="Google Shape;766;p273"/>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767" name="Google Shape;767;p273"/>
          <p:cNvSpPr/>
          <p:nvPr/>
        </p:nvSpPr>
        <p:spPr>
          <a:xfrm>
            <a:off x="4387355" y="1481023"/>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768" name="Google Shape;768;p273"/>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769" name="Google Shape;769;p273"/>
          <p:cNvSpPr/>
          <p:nvPr/>
        </p:nvSpPr>
        <p:spPr>
          <a:xfrm>
            <a:off x="4387355" y="2694127"/>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770" name="Google Shape;770;p273"/>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771" name="Google Shape;771;p273"/>
          <p:cNvSpPr/>
          <p:nvPr/>
        </p:nvSpPr>
        <p:spPr>
          <a:xfrm>
            <a:off x="4387355" y="3907231"/>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772" name="Google Shape;772;p273"/>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773" name="Google Shape;773;p273"/>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4" name="Google Shape;774;p273"/>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5" name="Google Shape;775;p273"/>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6" name="Google Shape;776;p273"/>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7" name="Google Shape;777;p273"/>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8" name="Google Shape;778;p273"/>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9" name="Google Shape;779;p273"/>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7">
    <p:spTree>
      <p:nvGrpSpPr>
        <p:cNvPr id="1" name="Shape 780"/>
        <p:cNvGrpSpPr/>
        <p:nvPr/>
      </p:nvGrpSpPr>
      <p:grpSpPr>
        <a:xfrm>
          <a:off x="0" y="0"/>
          <a:ext cx="0" cy="0"/>
          <a:chOff x="0" y="0"/>
          <a:chExt cx="0" cy="0"/>
        </a:xfrm>
      </p:grpSpPr>
      <p:pic>
        <p:nvPicPr>
          <p:cNvPr id="781" name="Google Shape;781;p274"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82" name="Google Shape;782;p27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83" name="Google Shape;783;p27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784" name="Google Shape;784;p274"/>
          <p:cNvGrpSpPr/>
          <p:nvPr/>
        </p:nvGrpSpPr>
        <p:grpSpPr>
          <a:xfrm>
            <a:off x="914091" y="752041"/>
            <a:ext cx="7280306" cy="4126450"/>
            <a:chOff x="556442" y="752041"/>
            <a:chExt cx="7280306" cy="4126450"/>
          </a:xfrm>
        </p:grpSpPr>
        <p:cxnSp>
          <p:nvCxnSpPr>
            <p:cNvPr id="785" name="Google Shape;785;p274"/>
            <p:cNvCxnSpPr>
              <a:stCxn id="786" idx="6"/>
              <a:endCxn id="787" idx="0"/>
            </p:cNvCxnSpPr>
            <p:nvPr/>
          </p:nvCxnSpPr>
          <p:spPr>
            <a:xfrm rot="10800000" flipH="1">
              <a:off x="3133388" y="990067"/>
              <a:ext cx="818400" cy="1825200"/>
            </a:xfrm>
            <a:prstGeom prst="bentConnector3">
              <a:avLst>
                <a:gd name="adj1" fmla="val -37402"/>
              </a:avLst>
            </a:prstGeom>
            <a:noFill/>
            <a:ln w="12700" cap="flat" cmpd="sng">
              <a:solidFill>
                <a:srgbClr val="D8D8D8"/>
              </a:solidFill>
              <a:prstDash val="solid"/>
              <a:round/>
              <a:headEnd type="none" w="sm" len="sm"/>
              <a:tailEnd type="none" w="sm" len="sm"/>
            </a:ln>
          </p:spPr>
        </p:cxnSp>
        <p:cxnSp>
          <p:nvCxnSpPr>
            <p:cNvPr id="788" name="Google Shape;788;p274"/>
            <p:cNvCxnSpPr>
              <a:stCxn id="786" idx="6"/>
              <a:endCxn id="789" idx="0"/>
            </p:cNvCxnSpPr>
            <p:nvPr/>
          </p:nvCxnSpPr>
          <p:spPr>
            <a:xfrm rot="10800000" flipH="1">
              <a:off x="3133388" y="2206267"/>
              <a:ext cx="818400" cy="609000"/>
            </a:xfrm>
            <a:prstGeom prst="bentConnector3">
              <a:avLst>
                <a:gd name="adj1" fmla="val -37402"/>
              </a:avLst>
            </a:prstGeom>
            <a:noFill/>
            <a:ln w="12700" cap="flat" cmpd="sng">
              <a:solidFill>
                <a:srgbClr val="D8D8D8"/>
              </a:solidFill>
              <a:prstDash val="solid"/>
              <a:round/>
              <a:headEnd type="none" w="sm" len="sm"/>
              <a:tailEnd type="none" w="sm" len="sm"/>
            </a:ln>
          </p:spPr>
        </p:cxnSp>
        <p:cxnSp>
          <p:nvCxnSpPr>
            <p:cNvPr id="790" name="Google Shape;790;p274"/>
            <p:cNvCxnSpPr>
              <a:stCxn id="786" idx="6"/>
              <a:endCxn id="791" idx="0"/>
            </p:cNvCxnSpPr>
            <p:nvPr/>
          </p:nvCxnSpPr>
          <p:spPr>
            <a:xfrm rot="10800000" flipH="1">
              <a:off x="3133388" y="2814667"/>
              <a:ext cx="818400" cy="600"/>
            </a:xfrm>
            <a:prstGeom prst="bentConnector3">
              <a:avLst>
                <a:gd name="adj1" fmla="val -37402"/>
              </a:avLst>
            </a:prstGeom>
            <a:noFill/>
            <a:ln w="12700" cap="flat" cmpd="sng">
              <a:solidFill>
                <a:srgbClr val="D8D8D8"/>
              </a:solidFill>
              <a:prstDash val="solid"/>
              <a:round/>
              <a:headEnd type="none" w="sm" len="sm"/>
              <a:tailEnd type="none" w="sm" len="sm"/>
            </a:ln>
          </p:spPr>
        </p:cxnSp>
        <p:cxnSp>
          <p:nvCxnSpPr>
            <p:cNvPr id="792" name="Google Shape;792;p274"/>
            <p:cNvCxnSpPr>
              <a:stCxn id="786" idx="6"/>
              <a:endCxn id="793" idx="0"/>
            </p:cNvCxnSpPr>
            <p:nvPr/>
          </p:nvCxnSpPr>
          <p:spPr>
            <a:xfrm>
              <a:off x="3133388" y="2815267"/>
              <a:ext cx="818400" cy="1824900"/>
            </a:xfrm>
            <a:prstGeom prst="bentConnector3">
              <a:avLst>
                <a:gd name="adj1" fmla="val -37402"/>
              </a:avLst>
            </a:prstGeom>
            <a:noFill/>
            <a:ln w="12700" cap="flat" cmpd="sng">
              <a:solidFill>
                <a:srgbClr val="D8D8D8"/>
              </a:solidFill>
              <a:prstDash val="solid"/>
              <a:round/>
              <a:headEnd type="none" w="sm" len="sm"/>
              <a:tailEnd type="none" w="sm" len="sm"/>
            </a:ln>
          </p:spPr>
        </p:cxnSp>
        <p:cxnSp>
          <p:nvCxnSpPr>
            <p:cNvPr id="794" name="Google Shape;794;p274"/>
            <p:cNvCxnSpPr>
              <a:stCxn id="786" idx="6"/>
              <a:endCxn id="795" idx="0"/>
            </p:cNvCxnSpPr>
            <p:nvPr/>
          </p:nvCxnSpPr>
          <p:spPr>
            <a:xfrm>
              <a:off x="3133388" y="2815267"/>
              <a:ext cx="818400" cy="1216200"/>
            </a:xfrm>
            <a:prstGeom prst="bentConnector3">
              <a:avLst>
                <a:gd name="adj1" fmla="val -37402"/>
              </a:avLst>
            </a:prstGeom>
            <a:noFill/>
            <a:ln w="12700" cap="flat" cmpd="sng">
              <a:solidFill>
                <a:srgbClr val="D8D8D8"/>
              </a:solidFill>
              <a:prstDash val="solid"/>
              <a:round/>
              <a:headEnd type="none" w="sm" len="sm"/>
              <a:tailEnd type="none" w="sm" len="sm"/>
            </a:ln>
          </p:spPr>
        </p:cxnSp>
        <p:cxnSp>
          <p:nvCxnSpPr>
            <p:cNvPr id="796" name="Google Shape;796;p274"/>
            <p:cNvCxnSpPr>
              <a:stCxn id="786" idx="6"/>
              <a:endCxn id="797" idx="0"/>
            </p:cNvCxnSpPr>
            <p:nvPr/>
          </p:nvCxnSpPr>
          <p:spPr>
            <a:xfrm>
              <a:off x="3133388" y="2815267"/>
              <a:ext cx="818400" cy="607800"/>
            </a:xfrm>
            <a:prstGeom prst="bentConnector3">
              <a:avLst>
                <a:gd name="adj1" fmla="val -37402"/>
              </a:avLst>
            </a:prstGeom>
            <a:noFill/>
            <a:ln w="12700" cap="flat" cmpd="sng">
              <a:solidFill>
                <a:srgbClr val="D8D8D8"/>
              </a:solidFill>
              <a:prstDash val="solid"/>
              <a:round/>
              <a:headEnd type="none" w="sm" len="sm"/>
              <a:tailEnd type="none" w="sm" len="sm"/>
            </a:ln>
          </p:spPr>
        </p:cxnSp>
        <p:cxnSp>
          <p:nvCxnSpPr>
            <p:cNvPr id="798" name="Google Shape;798;p274"/>
            <p:cNvCxnSpPr>
              <a:stCxn id="786" idx="6"/>
              <a:endCxn id="799" idx="0"/>
            </p:cNvCxnSpPr>
            <p:nvPr/>
          </p:nvCxnSpPr>
          <p:spPr>
            <a:xfrm rot="10800000" flipH="1">
              <a:off x="3133388" y="1598167"/>
              <a:ext cx="818400" cy="1217100"/>
            </a:xfrm>
            <a:prstGeom prst="bentConnector3">
              <a:avLst>
                <a:gd name="adj1" fmla="val -37402"/>
              </a:avLst>
            </a:prstGeom>
            <a:noFill/>
            <a:ln w="12700" cap="flat" cmpd="sng">
              <a:solidFill>
                <a:srgbClr val="D8D8D8"/>
              </a:solidFill>
              <a:prstDash val="solid"/>
              <a:round/>
              <a:headEnd type="none" w="sm" len="sm"/>
              <a:tailEnd type="none" w="sm" len="sm"/>
            </a:ln>
          </p:spPr>
        </p:cxnSp>
        <p:grpSp>
          <p:nvGrpSpPr>
            <p:cNvPr id="800" name="Google Shape;800;p274"/>
            <p:cNvGrpSpPr/>
            <p:nvPr/>
          </p:nvGrpSpPr>
          <p:grpSpPr>
            <a:xfrm>
              <a:off x="556442" y="1526794"/>
              <a:ext cx="2576946" cy="2576946"/>
              <a:chOff x="941492" y="1686560"/>
              <a:chExt cx="1876213" cy="1876213"/>
            </a:xfrm>
          </p:grpSpPr>
          <p:sp>
            <p:nvSpPr>
              <p:cNvPr id="786" name="Google Shape;786;p274"/>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01" name="Google Shape;801;p274"/>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02" name="Google Shape;802;p274"/>
            <p:cNvSpPr/>
            <p:nvPr/>
          </p:nvSpPr>
          <p:spPr>
            <a:xfrm>
              <a:off x="4529278" y="75204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03" name="Google Shape;803;p274"/>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787" name="Google Shape;787;p274"/>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04" name="Google Shape;804;p274"/>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05" name="Google Shape;805;p274"/>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799" name="Google Shape;799;p274"/>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06" name="Google Shape;806;p274"/>
            <p:cNvSpPr/>
            <p:nvPr/>
          </p:nvSpPr>
          <p:spPr>
            <a:xfrm>
              <a:off x="4529278" y="1968387"/>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07" name="Google Shape;807;p274"/>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789" name="Google Shape;789;p274"/>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08" name="Google Shape;808;p274"/>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09" name="Google Shape;809;p274"/>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791" name="Google Shape;791;p274"/>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10" name="Google Shape;810;p274"/>
            <p:cNvSpPr/>
            <p:nvPr/>
          </p:nvSpPr>
          <p:spPr>
            <a:xfrm>
              <a:off x="4529278" y="318522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11" name="Google Shape;811;p274"/>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797" name="Google Shape;797;p274"/>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12" name="Google Shape;812;p274"/>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13" name="Google Shape;813;p274"/>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795" name="Google Shape;795;p274"/>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14" name="Google Shape;814;p274"/>
            <p:cNvSpPr/>
            <p:nvPr/>
          </p:nvSpPr>
          <p:spPr>
            <a:xfrm>
              <a:off x="4529278" y="4402542"/>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15" name="Google Shape;815;p274"/>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793" name="Google Shape;793;p274"/>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16" name="Google Shape;816;p274"/>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17" name="Google Shape;817;p274"/>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18" name="Google Shape;818;p274"/>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19" name="Google Shape;819;p274"/>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20" name="Google Shape;820;p274"/>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21" name="Google Shape;821;p274"/>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22" name="Google Shape;822;p274"/>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23" name="Google Shape;823;p274"/>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8">
    <p:spTree>
      <p:nvGrpSpPr>
        <p:cNvPr id="1" name="Shape 824"/>
        <p:cNvGrpSpPr/>
        <p:nvPr/>
      </p:nvGrpSpPr>
      <p:grpSpPr>
        <a:xfrm>
          <a:off x="0" y="0"/>
          <a:ext cx="0" cy="0"/>
          <a:chOff x="0" y="0"/>
          <a:chExt cx="0" cy="0"/>
        </a:xfrm>
      </p:grpSpPr>
      <p:pic>
        <p:nvPicPr>
          <p:cNvPr id="825" name="Google Shape;825;p27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826" name="Google Shape;826;p27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27" name="Google Shape;827;p27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828" name="Google Shape;828;p275"/>
          <p:cNvGrpSpPr/>
          <p:nvPr/>
        </p:nvGrpSpPr>
        <p:grpSpPr>
          <a:xfrm>
            <a:off x="914091" y="752041"/>
            <a:ext cx="7280306" cy="4126450"/>
            <a:chOff x="556442" y="752041"/>
            <a:chExt cx="7280306" cy="4126450"/>
          </a:xfrm>
        </p:grpSpPr>
        <p:cxnSp>
          <p:nvCxnSpPr>
            <p:cNvPr id="829" name="Google Shape;829;p275"/>
            <p:cNvCxnSpPr>
              <a:stCxn id="830" idx="6"/>
              <a:endCxn id="831" idx="0"/>
            </p:cNvCxnSpPr>
            <p:nvPr/>
          </p:nvCxnSpPr>
          <p:spPr>
            <a:xfrm rot="10800000" flipH="1">
              <a:off x="3133388" y="990067"/>
              <a:ext cx="818400" cy="1825200"/>
            </a:xfrm>
            <a:prstGeom prst="bentConnector3">
              <a:avLst>
                <a:gd name="adj1" fmla="val -37402"/>
              </a:avLst>
            </a:prstGeom>
            <a:noFill/>
            <a:ln w="12700" cap="flat" cmpd="sng">
              <a:solidFill>
                <a:srgbClr val="D8D8D8"/>
              </a:solidFill>
              <a:prstDash val="solid"/>
              <a:round/>
              <a:headEnd type="none" w="sm" len="sm"/>
              <a:tailEnd type="none" w="sm" len="sm"/>
            </a:ln>
          </p:spPr>
        </p:cxnSp>
        <p:cxnSp>
          <p:nvCxnSpPr>
            <p:cNvPr id="832" name="Google Shape;832;p275"/>
            <p:cNvCxnSpPr>
              <a:stCxn id="830" idx="6"/>
              <a:endCxn id="833" idx="0"/>
            </p:cNvCxnSpPr>
            <p:nvPr/>
          </p:nvCxnSpPr>
          <p:spPr>
            <a:xfrm rot="10800000" flipH="1">
              <a:off x="3133388" y="2206267"/>
              <a:ext cx="818400" cy="609000"/>
            </a:xfrm>
            <a:prstGeom prst="bentConnector3">
              <a:avLst>
                <a:gd name="adj1" fmla="val -37402"/>
              </a:avLst>
            </a:prstGeom>
            <a:noFill/>
            <a:ln w="12700" cap="flat" cmpd="sng">
              <a:solidFill>
                <a:srgbClr val="D8D8D8"/>
              </a:solidFill>
              <a:prstDash val="solid"/>
              <a:round/>
              <a:headEnd type="none" w="sm" len="sm"/>
              <a:tailEnd type="none" w="sm" len="sm"/>
            </a:ln>
          </p:spPr>
        </p:cxnSp>
        <p:cxnSp>
          <p:nvCxnSpPr>
            <p:cNvPr id="834" name="Google Shape;834;p275"/>
            <p:cNvCxnSpPr>
              <a:stCxn id="830" idx="6"/>
              <a:endCxn id="835" idx="0"/>
            </p:cNvCxnSpPr>
            <p:nvPr/>
          </p:nvCxnSpPr>
          <p:spPr>
            <a:xfrm rot="10800000" flipH="1">
              <a:off x="3133388" y="2814667"/>
              <a:ext cx="818400" cy="600"/>
            </a:xfrm>
            <a:prstGeom prst="bentConnector3">
              <a:avLst>
                <a:gd name="adj1" fmla="val -37402"/>
              </a:avLst>
            </a:prstGeom>
            <a:noFill/>
            <a:ln w="12700" cap="flat" cmpd="sng">
              <a:solidFill>
                <a:srgbClr val="D8D8D8"/>
              </a:solidFill>
              <a:prstDash val="solid"/>
              <a:round/>
              <a:headEnd type="none" w="sm" len="sm"/>
              <a:tailEnd type="none" w="sm" len="sm"/>
            </a:ln>
          </p:spPr>
        </p:cxnSp>
        <p:cxnSp>
          <p:nvCxnSpPr>
            <p:cNvPr id="836" name="Google Shape;836;p275"/>
            <p:cNvCxnSpPr>
              <a:stCxn id="830" idx="6"/>
              <a:endCxn id="837" idx="0"/>
            </p:cNvCxnSpPr>
            <p:nvPr/>
          </p:nvCxnSpPr>
          <p:spPr>
            <a:xfrm>
              <a:off x="3133388" y="2815267"/>
              <a:ext cx="818400" cy="1824900"/>
            </a:xfrm>
            <a:prstGeom prst="bentConnector3">
              <a:avLst>
                <a:gd name="adj1" fmla="val -37402"/>
              </a:avLst>
            </a:prstGeom>
            <a:noFill/>
            <a:ln w="12700" cap="flat" cmpd="sng">
              <a:solidFill>
                <a:srgbClr val="D8D8D8"/>
              </a:solidFill>
              <a:prstDash val="solid"/>
              <a:round/>
              <a:headEnd type="none" w="sm" len="sm"/>
              <a:tailEnd type="none" w="sm" len="sm"/>
            </a:ln>
          </p:spPr>
        </p:cxnSp>
        <p:cxnSp>
          <p:nvCxnSpPr>
            <p:cNvPr id="838" name="Google Shape;838;p275"/>
            <p:cNvCxnSpPr>
              <a:stCxn id="830" idx="6"/>
              <a:endCxn id="839" idx="0"/>
            </p:cNvCxnSpPr>
            <p:nvPr/>
          </p:nvCxnSpPr>
          <p:spPr>
            <a:xfrm>
              <a:off x="3133388" y="2815267"/>
              <a:ext cx="818400" cy="1216200"/>
            </a:xfrm>
            <a:prstGeom prst="bentConnector3">
              <a:avLst>
                <a:gd name="adj1" fmla="val -37402"/>
              </a:avLst>
            </a:prstGeom>
            <a:noFill/>
            <a:ln w="12700" cap="flat" cmpd="sng">
              <a:solidFill>
                <a:srgbClr val="D8D8D8"/>
              </a:solidFill>
              <a:prstDash val="solid"/>
              <a:round/>
              <a:headEnd type="none" w="sm" len="sm"/>
              <a:tailEnd type="none" w="sm" len="sm"/>
            </a:ln>
          </p:spPr>
        </p:cxnSp>
        <p:cxnSp>
          <p:nvCxnSpPr>
            <p:cNvPr id="840" name="Google Shape;840;p275"/>
            <p:cNvCxnSpPr>
              <a:stCxn id="830" idx="6"/>
              <a:endCxn id="841" idx="0"/>
            </p:cNvCxnSpPr>
            <p:nvPr/>
          </p:nvCxnSpPr>
          <p:spPr>
            <a:xfrm>
              <a:off x="3133388" y="2815267"/>
              <a:ext cx="818400" cy="607800"/>
            </a:xfrm>
            <a:prstGeom prst="bentConnector3">
              <a:avLst>
                <a:gd name="adj1" fmla="val -37402"/>
              </a:avLst>
            </a:prstGeom>
            <a:noFill/>
            <a:ln w="12700" cap="flat" cmpd="sng">
              <a:solidFill>
                <a:srgbClr val="D8D8D8"/>
              </a:solidFill>
              <a:prstDash val="solid"/>
              <a:round/>
              <a:headEnd type="none" w="sm" len="sm"/>
              <a:tailEnd type="none" w="sm" len="sm"/>
            </a:ln>
          </p:spPr>
        </p:cxnSp>
        <p:cxnSp>
          <p:nvCxnSpPr>
            <p:cNvPr id="842" name="Google Shape;842;p275"/>
            <p:cNvCxnSpPr>
              <a:stCxn id="830" idx="6"/>
              <a:endCxn id="843" idx="0"/>
            </p:cNvCxnSpPr>
            <p:nvPr/>
          </p:nvCxnSpPr>
          <p:spPr>
            <a:xfrm rot="10800000" flipH="1">
              <a:off x="3133388" y="1598167"/>
              <a:ext cx="818400" cy="1217100"/>
            </a:xfrm>
            <a:prstGeom prst="bentConnector3">
              <a:avLst>
                <a:gd name="adj1" fmla="val -37402"/>
              </a:avLst>
            </a:prstGeom>
            <a:noFill/>
            <a:ln w="12700" cap="flat" cmpd="sng">
              <a:solidFill>
                <a:srgbClr val="D8D8D8"/>
              </a:solidFill>
              <a:prstDash val="solid"/>
              <a:round/>
              <a:headEnd type="none" w="sm" len="sm"/>
              <a:tailEnd type="none" w="sm" len="sm"/>
            </a:ln>
          </p:spPr>
        </p:cxnSp>
        <p:grpSp>
          <p:nvGrpSpPr>
            <p:cNvPr id="844" name="Google Shape;844;p275"/>
            <p:cNvGrpSpPr/>
            <p:nvPr/>
          </p:nvGrpSpPr>
          <p:grpSpPr>
            <a:xfrm>
              <a:off x="556442" y="1526794"/>
              <a:ext cx="2576946" cy="2576946"/>
              <a:chOff x="941492" y="1686560"/>
              <a:chExt cx="1876213" cy="1876213"/>
            </a:xfrm>
          </p:grpSpPr>
          <p:sp>
            <p:nvSpPr>
              <p:cNvPr id="830" name="Google Shape;830;p275"/>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45" name="Google Shape;845;p275"/>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46" name="Google Shape;846;p275"/>
            <p:cNvSpPr/>
            <p:nvPr/>
          </p:nvSpPr>
          <p:spPr>
            <a:xfrm>
              <a:off x="4529278" y="75204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47" name="Google Shape;847;p275"/>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831" name="Google Shape;831;p275"/>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48" name="Google Shape;848;p275"/>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49" name="Google Shape;849;p275"/>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843" name="Google Shape;843;p275"/>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50" name="Google Shape;850;p275"/>
            <p:cNvSpPr/>
            <p:nvPr/>
          </p:nvSpPr>
          <p:spPr>
            <a:xfrm>
              <a:off x="4529278" y="1968387"/>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51" name="Google Shape;851;p275"/>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833" name="Google Shape;833;p275"/>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52" name="Google Shape;852;p275"/>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53" name="Google Shape;853;p275"/>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835" name="Google Shape;835;p275"/>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54" name="Google Shape;854;p275"/>
            <p:cNvSpPr/>
            <p:nvPr/>
          </p:nvSpPr>
          <p:spPr>
            <a:xfrm>
              <a:off x="4529278" y="318522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55" name="Google Shape;855;p275"/>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841" name="Google Shape;841;p275"/>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56" name="Google Shape;856;p275"/>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57" name="Google Shape;857;p275"/>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839" name="Google Shape;839;p275"/>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58" name="Google Shape;858;p275"/>
            <p:cNvSpPr/>
            <p:nvPr/>
          </p:nvSpPr>
          <p:spPr>
            <a:xfrm>
              <a:off x="4529278" y="4402542"/>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59" name="Google Shape;859;p275"/>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837" name="Google Shape;837;p275"/>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60" name="Google Shape;860;p275"/>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61" name="Google Shape;861;p275"/>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62" name="Google Shape;862;p275"/>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63" name="Google Shape;863;p275"/>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64" name="Google Shape;864;p275"/>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65" name="Google Shape;865;p275"/>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66" name="Google Shape;866;p275"/>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67" name="Google Shape;867;p275"/>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9">
    <p:spTree>
      <p:nvGrpSpPr>
        <p:cNvPr id="1" name="Shape 868"/>
        <p:cNvGrpSpPr/>
        <p:nvPr/>
      </p:nvGrpSpPr>
      <p:grpSpPr>
        <a:xfrm>
          <a:off x="0" y="0"/>
          <a:ext cx="0" cy="0"/>
          <a:chOff x="0" y="0"/>
          <a:chExt cx="0" cy="0"/>
        </a:xfrm>
      </p:grpSpPr>
      <p:sp>
        <p:nvSpPr>
          <p:cNvPr id="869" name="Google Shape;869;p276"/>
          <p:cNvSpPr/>
          <p:nvPr/>
        </p:nvSpPr>
        <p:spPr>
          <a:xfrm>
            <a:off x="0" y="1"/>
            <a:ext cx="9143999" cy="5143499"/>
          </a:xfrm>
          <a:prstGeom prst="rect">
            <a:avLst/>
          </a:prstGeom>
          <a:solidFill>
            <a:srgbClr val="F2F2F2">
              <a:alpha val="9411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870" name="Google Shape;870;p27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871" name="Google Shape;871;p27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72" name="Google Shape;872;p27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873" name="Google Shape;873;p276"/>
          <p:cNvGrpSpPr/>
          <p:nvPr/>
        </p:nvGrpSpPr>
        <p:grpSpPr>
          <a:xfrm>
            <a:off x="716012" y="759582"/>
            <a:ext cx="3556067" cy="4132337"/>
            <a:chOff x="520700" y="759582"/>
            <a:chExt cx="3556067" cy="4132337"/>
          </a:xfrm>
        </p:grpSpPr>
        <p:cxnSp>
          <p:nvCxnSpPr>
            <p:cNvPr id="874" name="Google Shape;874;p276"/>
            <p:cNvCxnSpPr>
              <a:stCxn id="875" idx="6"/>
              <a:endCxn id="876" idx="2"/>
            </p:cNvCxnSpPr>
            <p:nvPr/>
          </p:nvCxnSpPr>
          <p:spPr>
            <a:xfrm rot="10800000" flipH="1">
              <a:off x="2484438" y="969051"/>
              <a:ext cx="936000" cy="1856700"/>
            </a:xfrm>
            <a:prstGeom prst="bentConnector3">
              <a:avLst>
                <a:gd name="adj1" fmla="val 8266"/>
              </a:avLst>
            </a:prstGeom>
            <a:noFill/>
            <a:ln w="12700" cap="flat" cmpd="sng">
              <a:solidFill>
                <a:srgbClr val="D8D8D8"/>
              </a:solidFill>
              <a:prstDash val="solid"/>
              <a:round/>
              <a:headEnd type="none" w="sm" len="sm"/>
              <a:tailEnd type="none" w="sm" len="sm"/>
            </a:ln>
          </p:spPr>
        </p:cxnSp>
        <p:cxnSp>
          <p:nvCxnSpPr>
            <p:cNvPr id="877" name="Google Shape;877;p276"/>
            <p:cNvCxnSpPr>
              <a:stCxn id="875" idx="6"/>
              <a:endCxn id="878" idx="2"/>
            </p:cNvCxnSpPr>
            <p:nvPr/>
          </p:nvCxnSpPr>
          <p:spPr>
            <a:xfrm rot="10800000" flipH="1">
              <a:off x="2484438" y="1588251"/>
              <a:ext cx="936000" cy="1237500"/>
            </a:xfrm>
            <a:prstGeom prst="bentConnector3">
              <a:avLst>
                <a:gd name="adj1" fmla="val 8266"/>
              </a:avLst>
            </a:prstGeom>
            <a:noFill/>
            <a:ln w="12700" cap="flat" cmpd="sng">
              <a:solidFill>
                <a:srgbClr val="D8D8D8"/>
              </a:solidFill>
              <a:prstDash val="solid"/>
              <a:round/>
              <a:headEnd type="none" w="sm" len="sm"/>
              <a:tailEnd type="none" w="sm" len="sm"/>
            </a:ln>
          </p:spPr>
        </p:cxnSp>
        <p:cxnSp>
          <p:nvCxnSpPr>
            <p:cNvPr id="879" name="Google Shape;879;p276"/>
            <p:cNvCxnSpPr>
              <a:stCxn id="875" idx="6"/>
              <a:endCxn id="880" idx="2"/>
            </p:cNvCxnSpPr>
            <p:nvPr/>
          </p:nvCxnSpPr>
          <p:spPr>
            <a:xfrm rot="10800000" flipH="1">
              <a:off x="2484438" y="2206551"/>
              <a:ext cx="936000" cy="619200"/>
            </a:xfrm>
            <a:prstGeom prst="bentConnector3">
              <a:avLst>
                <a:gd name="adj1" fmla="val 8266"/>
              </a:avLst>
            </a:prstGeom>
            <a:noFill/>
            <a:ln w="12700" cap="flat" cmpd="sng">
              <a:solidFill>
                <a:srgbClr val="D8D8D8"/>
              </a:solidFill>
              <a:prstDash val="solid"/>
              <a:round/>
              <a:headEnd type="none" w="sm" len="sm"/>
              <a:tailEnd type="none" w="sm" len="sm"/>
            </a:ln>
          </p:spPr>
        </p:cxnSp>
        <p:cxnSp>
          <p:nvCxnSpPr>
            <p:cNvPr id="881" name="Google Shape;881;p276"/>
            <p:cNvCxnSpPr>
              <a:stCxn id="875" idx="6"/>
              <a:endCxn id="882" idx="2"/>
            </p:cNvCxnSpPr>
            <p:nvPr/>
          </p:nvCxnSpPr>
          <p:spPr>
            <a:xfrm>
              <a:off x="2484438" y="2825751"/>
              <a:ext cx="936000" cy="1856700"/>
            </a:xfrm>
            <a:prstGeom prst="bentConnector3">
              <a:avLst>
                <a:gd name="adj1" fmla="val 8266"/>
              </a:avLst>
            </a:prstGeom>
            <a:noFill/>
            <a:ln w="12700" cap="flat" cmpd="sng">
              <a:solidFill>
                <a:srgbClr val="D8D8D8"/>
              </a:solidFill>
              <a:prstDash val="solid"/>
              <a:round/>
              <a:headEnd type="none" w="sm" len="sm"/>
              <a:tailEnd type="none" w="sm" len="sm"/>
            </a:ln>
          </p:spPr>
        </p:cxnSp>
        <p:cxnSp>
          <p:nvCxnSpPr>
            <p:cNvPr id="883" name="Google Shape;883;p276"/>
            <p:cNvCxnSpPr>
              <a:stCxn id="875" idx="6"/>
              <a:endCxn id="884" idx="2"/>
            </p:cNvCxnSpPr>
            <p:nvPr/>
          </p:nvCxnSpPr>
          <p:spPr>
            <a:xfrm>
              <a:off x="2484438" y="2825751"/>
              <a:ext cx="936000" cy="1237500"/>
            </a:xfrm>
            <a:prstGeom prst="bentConnector3">
              <a:avLst>
                <a:gd name="adj1" fmla="val 8266"/>
              </a:avLst>
            </a:prstGeom>
            <a:noFill/>
            <a:ln w="12700" cap="flat" cmpd="sng">
              <a:solidFill>
                <a:srgbClr val="D8D8D8"/>
              </a:solidFill>
              <a:prstDash val="solid"/>
              <a:round/>
              <a:headEnd type="none" w="sm" len="sm"/>
              <a:tailEnd type="none" w="sm" len="sm"/>
            </a:ln>
          </p:spPr>
        </p:cxnSp>
        <p:cxnSp>
          <p:nvCxnSpPr>
            <p:cNvPr id="885" name="Google Shape;885;p276"/>
            <p:cNvCxnSpPr>
              <a:stCxn id="875" idx="6"/>
              <a:endCxn id="886" idx="2"/>
            </p:cNvCxnSpPr>
            <p:nvPr/>
          </p:nvCxnSpPr>
          <p:spPr>
            <a:xfrm>
              <a:off x="2484438" y="2825750"/>
              <a:ext cx="936000" cy="619200"/>
            </a:xfrm>
            <a:prstGeom prst="bentConnector3">
              <a:avLst>
                <a:gd name="adj1" fmla="val 8266"/>
              </a:avLst>
            </a:prstGeom>
            <a:noFill/>
            <a:ln w="12700" cap="flat" cmpd="sng">
              <a:solidFill>
                <a:srgbClr val="D8D8D8"/>
              </a:solidFill>
              <a:prstDash val="solid"/>
              <a:round/>
              <a:headEnd type="none" w="sm" len="sm"/>
              <a:tailEnd type="none" w="sm" len="sm"/>
            </a:ln>
          </p:spPr>
        </p:cxnSp>
        <p:cxnSp>
          <p:nvCxnSpPr>
            <p:cNvPr id="887" name="Google Shape;887;p276"/>
            <p:cNvCxnSpPr>
              <a:endCxn id="888"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875" name="Google Shape;875;p276"/>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889" name="Google Shape;889;p276"/>
            <p:cNvGrpSpPr/>
            <p:nvPr/>
          </p:nvGrpSpPr>
          <p:grpSpPr>
            <a:xfrm>
              <a:off x="3420306" y="759582"/>
              <a:ext cx="656461" cy="4132337"/>
              <a:chOff x="3522182" y="752447"/>
              <a:chExt cx="656468" cy="4132036"/>
            </a:xfrm>
          </p:grpSpPr>
          <p:grpSp>
            <p:nvGrpSpPr>
              <p:cNvPr id="890" name="Google Shape;890;p276"/>
              <p:cNvGrpSpPr/>
              <p:nvPr/>
            </p:nvGrpSpPr>
            <p:grpSpPr>
              <a:xfrm>
                <a:off x="3522182" y="752447"/>
                <a:ext cx="656468" cy="419144"/>
                <a:chOff x="3522182" y="782927"/>
                <a:chExt cx="656468" cy="419144"/>
              </a:xfrm>
            </p:grpSpPr>
            <p:sp>
              <p:nvSpPr>
                <p:cNvPr id="876" name="Google Shape;876;p276"/>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91" name="Google Shape;891;p276"/>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nvGrpSpPr>
              <p:cNvPr id="892" name="Google Shape;892;p276"/>
              <p:cNvGrpSpPr/>
              <p:nvPr/>
            </p:nvGrpSpPr>
            <p:grpSpPr>
              <a:xfrm>
                <a:off x="3522182" y="1371527"/>
                <a:ext cx="656467" cy="419144"/>
                <a:chOff x="3522182" y="1395657"/>
                <a:chExt cx="656467" cy="419144"/>
              </a:xfrm>
            </p:grpSpPr>
            <p:sp>
              <p:nvSpPr>
                <p:cNvPr id="878" name="Google Shape;878;p276"/>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93" name="Google Shape;893;p276"/>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894" name="Google Shape;894;p276"/>
              <p:cNvGrpSpPr/>
              <p:nvPr/>
            </p:nvGrpSpPr>
            <p:grpSpPr>
              <a:xfrm>
                <a:off x="3522182" y="3228607"/>
                <a:ext cx="656467" cy="417878"/>
                <a:chOff x="3522182" y="3233686"/>
                <a:chExt cx="656467" cy="417878"/>
              </a:xfrm>
            </p:grpSpPr>
            <p:sp>
              <p:nvSpPr>
                <p:cNvPr id="886" name="Google Shape;886;p276"/>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95" name="Google Shape;895;p276"/>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grpSp>
          <p:grpSp>
            <p:nvGrpSpPr>
              <p:cNvPr id="896" name="Google Shape;896;p276"/>
              <p:cNvGrpSpPr/>
              <p:nvPr/>
            </p:nvGrpSpPr>
            <p:grpSpPr>
              <a:xfrm>
                <a:off x="3522182" y="3846259"/>
                <a:ext cx="656467" cy="419144"/>
                <a:chOff x="3522182" y="3844987"/>
                <a:chExt cx="656467" cy="419144"/>
              </a:xfrm>
            </p:grpSpPr>
            <p:sp>
              <p:nvSpPr>
                <p:cNvPr id="884" name="Google Shape;884;p276"/>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97" name="Google Shape;897;p276"/>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grpSp>
          <p:grpSp>
            <p:nvGrpSpPr>
              <p:cNvPr id="898" name="Google Shape;898;p276"/>
              <p:cNvGrpSpPr/>
              <p:nvPr/>
            </p:nvGrpSpPr>
            <p:grpSpPr>
              <a:xfrm>
                <a:off x="3522182" y="1990447"/>
                <a:ext cx="656467" cy="417878"/>
                <a:chOff x="3522182" y="2008227"/>
                <a:chExt cx="656467" cy="417878"/>
              </a:xfrm>
            </p:grpSpPr>
            <p:sp>
              <p:nvSpPr>
                <p:cNvPr id="880" name="Google Shape;880;p276"/>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99" name="Google Shape;899;p276"/>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900" name="Google Shape;900;p276"/>
              <p:cNvGrpSpPr/>
              <p:nvPr/>
            </p:nvGrpSpPr>
            <p:grpSpPr>
              <a:xfrm>
                <a:off x="3522182" y="2609527"/>
                <a:ext cx="656467" cy="417878"/>
                <a:chOff x="3522182" y="2620957"/>
                <a:chExt cx="656467" cy="417878"/>
              </a:xfrm>
            </p:grpSpPr>
            <p:sp>
              <p:nvSpPr>
                <p:cNvPr id="888" name="Google Shape;888;p276"/>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01" name="Google Shape;901;p276"/>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902" name="Google Shape;902;p276"/>
              <p:cNvGrpSpPr/>
              <p:nvPr/>
            </p:nvGrpSpPr>
            <p:grpSpPr>
              <a:xfrm>
                <a:off x="3522182" y="4465339"/>
                <a:ext cx="656467" cy="419144"/>
                <a:chOff x="3522182" y="4457719"/>
                <a:chExt cx="656467" cy="419144"/>
              </a:xfrm>
            </p:grpSpPr>
            <p:sp>
              <p:nvSpPr>
                <p:cNvPr id="882" name="Google Shape;882;p276"/>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03" name="Google Shape;903;p276"/>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grpSp>
        </p:grpSp>
      </p:grpSp>
      <p:sp>
        <p:nvSpPr>
          <p:cNvPr id="904" name="Google Shape;904;p276"/>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5" name="Google Shape;905;p276"/>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6" name="Google Shape;906;p276"/>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7" name="Google Shape;907;p276"/>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8" name="Google Shape;908;p276"/>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9" name="Google Shape;909;p276"/>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10" name="Google Shape;910;p276"/>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11" name="Google Shape;911;p276"/>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0">
    <p:spTree>
      <p:nvGrpSpPr>
        <p:cNvPr id="1" name="Shape 912"/>
        <p:cNvGrpSpPr/>
        <p:nvPr/>
      </p:nvGrpSpPr>
      <p:grpSpPr>
        <a:xfrm>
          <a:off x="0" y="0"/>
          <a:ext cx="0" cy="0"/>
          <a:chOff x="0" y="0"/>
          <a:chExt cx="0" cy="0"/>
        </a:xfrm>
      </p:grpSpPr>
      <p:sp>
        <p:nvSpPr>
          <p:cNvPr id="913" name="Google Shape;913;p277"/>
          <p:cNvSpPr/>
          <p:nvPr/>
        </p:nvSpPr>
        <p:spPr>
          <a:xfrm>
            <a:off x="0" y="1"/>
            <a:ext cx="9143999" cy="5143499"/>
          </a:xfrm>
          <a:prstGeom prst="rect">
            <a:avLst/>
          </a:prstGeom>
          <a:solidFill>
            <a:srgbClr val="F2F2F2">
              <a:alpha val="9411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914" name="Google Shape;914;p27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915" name="Google Shape;915;p27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16" name="Google Shape;916;p27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917" name="Google Shape;917;p277"/>
          <p:cNvGrpSpPr/>
          <p:nvPr/>
        </p:nvGrpSpPr>
        <p:grpSpPr>
          <a:xfrm>
            <a:off x="716012" y="759582"/>
            <a:ext cx="3556067" cy="4132337"/>
            <a:chOff x="520700" y="759582"/>
            <a:chExt cx="3556067" cy="4132337"/>
          </a:xfrm>
        </p:grpSpPr>
        <p:cxnSp>
          <p:nvCxnSpPr>
            <p:cNvPr id="918" name="Google Shape;918;p277"/>
            <p:cNvCxnSpPr>
              <a:stCxn id="919" idx="6"/>
              <a:endCxn id="920" idx="2"/>
            </p:cNvCxnSpPr>
            <p:nvPr/>
          </p:nvCxnSpPr>
          <p:spPr>
            <a:xfrm rot="10800000" flipH="1">
              <a:off x="2484438" y="969051"/>
              <a:ext cx="936000" cy="1856700"/>
            </a:xfrm>
            <a:prstGeom prst="bentConnector3">
              <a:avLst>
                <a:gd name="adj1" fmla="val 8266"/>
              </a:avLst>
            </a:prstGeom>
            <a:noFill/>
            <a:ln w="12700" cap="flat" cmpd="sng">
              <a:solidFill>
                <a:srgbClr val="D8D8D8"/>
              </a:solidFill>
              <a:prstDash val="solid"/>
              <a:round/>
              <a:headEnd type="none" w="sm" len="sm"/>
              <a:tailEnd type="none" w="sm" len="sm"/>
            </a:ln>
          </p:spPr>
        </p:cxnSp>
        <p:cxnSp>
          <p:nvCxnSpPr>
            <p:cNvPr id="921" name="Google Shape;921;p277"/>
            <p:cNvCxnSpPr>
              <a:stCxn id="919" idx="6"/>
              <a:endCxn id="922" idx="2"/>
            </p:cNvCxnSpPr>
            <p:nvPr/>
          </p:nvCxnSpPr>
          <p:spPr>
            <a:xfrm rot="10800000" flipH="1">
              <a:off x="2484438" y="1588251"/>
              <a:ext cx="936000" cy="1237500"/>
            </a:xfrm>
            <a:prstGeom prst="bentConnector3">
              <a:avLst>
                <a:gd name="adj1" fmla="val 8266"/>
              </a:avLst>
            </a:prstGeom>
            <a:noFill/>
            <a:ln w="12700" cap="flat" cmpd="sng">
              <a:solidFill>
                <a:srgbClr val="D8D8D8"/>
              </a:solidFill>
              <a:prstDash val="solid"/>
              <a:round/>
              <a:headEnd type="none" w="sm" len="sm"/>
              <a:tailEnd type="none" w="sm" len="sm"/>
            </a:ln>
          </p:spPr>
        </p:cxnSp>
        <p:cxnSp>
          <p:nvCxnSpPr>
            <p:cNvPr id="923" name="Google Shape;923;p277"/>
            <p:cNvCxnSpPr>
              <a:stCxn id="919" idx="6"/>
              <a:endCxn id="924" idx="2"/>
            </p:cNvCxnSpPr>
            <p:nvPr/>
          </p:nvCxnSpPr>
          <p:spPr>
            <a:xfrm rot="10800000" flipH="1">
              <a:off x="2484438" y="2206551"/>
              <a:ext cx="936000" cy="619200"/>
            </a:xfrm>
            <a:prstGeom prst="bentConnector3">
              <a:avLst>
                <a:gd name="adj1" fmla="val 8266"/>
              </a:avLst>
            </a:prstGeom>
            <a:noFill/>
            <a:ln w="12700" cap="flat" cmpd="sng">
              <a:solidFill>
                <a:srgbClr val="D8D8D8"/>
              </a:solidFill>
              <a:prstDash val="solid"/>
              <a:round/>
              <a:headEnd type="none" w="sm" len="sm"/>
              <a:tailEnd type="none" w="sm" len="sm"/>
            </a:ln>
          </p:spPr>
        </p:cxnSp>
        <p:cxnSp>
          <p:nvCxnSpPr>
            <p:cNvPr id="925" name="Google Shape;925;p277"/>
            <p:cNvCxnSpPr>
              <a:stCxn id="919" idx="6"/>
              <a:endCxn id="926" idx="2"/>
            </p:cNvCxnSpPr>
            <p:nvPr/>
          </p:nvCxnSpPr>
          <p:spPr>
            <a:xfrm>
              <a:off x="2484438" y="2825751"/>
              <a:ext cx="936000" cy="1856700"/>
            </a:xfrm>
            <a:prstGeom prst="bentConnector3">
              <a:avLst>
                <a:gd name="adj1" fmla="val 8266"/>
              </a:avLst>
            </a:prstGeom>
            <a:noFill/>
            <a:ln w="12700" cap="flat" cmpd="sng">
              <a:solidFill>
                <a:srgbClr val="D8D8D8"/>
              </a:solidFill>
              <a:prstDash val="solid"/>
              <a:round/>
              <a:headEnd type="none" w="sm" len="sm"/>
              <a:tailEnd type="none" w="sm" len="sm"/>
            </a:ln>
          </p:spPr>
        </p:cxnSp>
        <p:cxnSp>
          <p:nvCxnSpPr>
            <p:cNvPr id="927" name="Google Shape;927;p277"/>
            <p:cNvCxnSpPr>
              <a:stCxn id="919" idx="6"/>
              <a:endCxn id="928" idx="2"/>
            </p:cNvCxnSpPr>
            <p:nvPr/>
          </p:nvCxnSpPr>
          <p:spPr>
            <a:xfrm>
              <a:off x="2484438" y="2825751"/>
              <a:ext cx="936000" cy="1237500"/>
            </a:xfrm>
            <a:prstGeom prst="bentConnector3">
              <a:avLst>
                <a:gd name="adj1" fmla="val 8266"/>
              </a:avLst>
            </a:prstGeom>
            <a:noFill/>
            <a:ln w="12700" cap="flat" cmpd="sng">
              <a:solidFill>
                <a:srgbClr val="D8D8D8"/>
              </a:solidFill>
              <a:prstDash val="solid"/>
              <a:round/>
              <a:headEnd type="none" w="sm" len="sm"/>
              <a:tailEnd type="none" w="sm" len="sm"/>
            </a:ln>
          </p:spPr>
        </p:cxnSp>
        <p:cxnSp>
          <p:nvCxnSpPr>
            <p:cNvPr id="929" name="Google Shape;929;p277"/>
            <p:cNvCxnSpPr>
              <a:stCxn id="919" idx="6"/>
              <a:endCxn id="930" idx="2"/>
            </p:cNvCxnSpPr>
            <p:nvPr/>
          </p:nvCxnSpPr>
          <p:spPr>
            <a:xfrm>
              <a:off x="2484438" y="2825750"/>
              <a:ext cx="936000" cy="619200"/>
            </a:xfrm>
            <a:prstGeom prst="bentConnector3">
              <a:avLst>
                <a:gd name="adj1" fmla="val 8266"/>
              </a:avLst>
            </a:prstGeom>
            <a:noFill/>
            <a:ln w="12700" cap="flat" cmpd="sng">
              <a:solidFill>
                <a:srgbClr val="D8D8D8"/>
              </a:solidFill>
              <a:prstDash val="solid"/>
              <a:round/>
              <a:headEnd type="none" w="sm" len="sm"/>
              <a:tailEnd type="none" w="sm" len="sm"/>
            </a:ln>
          </p:spPr>
        </p:cxnSp>
        <p:cxnSp>
          <p:nvCxnSpPr>
            <p:cNvPr id="931" name="Google Shape;931;p277"/>
            <p:cNvCxnSpPr>
              <a:endCxn id="932"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919" name="Google Shape;919;p277"/>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933" name="Google Shape;933;p277"/>
            <p:cNvGrpSpPr/>
            <p:nvPr/>
          </p:nvGrpSpPr>
          <p:grpSpPr>
            <a:xfrm>
              <a:off x="3420306" y="759582"/>
              <a:ext cx="656461" cy="4132337"/>
              <a:chOff x="3522182" y="752447"/>
              <a:chExt cx="656468" cy="4132036"/>
            </a:xfrm>
          </p:grpSpPr>
          <p:grpSp>
            <p:nvGrpSpPr>
              <p:cNvPr id="934" name="Google Shape;934;p277"/>
              <p:cNvGrpSpPr/>
              <p:nvPr/>
            </p:nvGrpSpPr>
            <p:grpSpPr>
              <a:xfrm>
                <a:off x="3522182" y="752447"/>
                <a:ext cx="656468" cy="419144"/>
                <a:chOff x="3522182" y="782927"/>
                <a:chExt cx="656468" cy="419144"/>
              </a:xfrm>
            </p:grpSpPr>
            <p:sp>
              <p:nvSpPr>
                <p:cNvPr id="920" name="Google Shape;920;p277"/>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5" name="Google Shape;935;p277"/>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nvGrpSpPr>
              <p:cNvPr id="936" name="Google Shape;936;p277"/>
              <p:cNvGrpSpPr/>
              <p:nvPr/>
            </p:nvGrpSpPr>
            <p:grpSpPr>
              <a:xfrm>
                <a:off x="3522182" y="1371527"/>
                <a:ext cx="656467" cy="419144"/>
                <a:chOff x="3522182" y="1395657"/>
                <a:chExt cx="656467" cy="419144"/>
              </a:xfrm>
            </p:grpSpPr>
            <p:sp>
              <p:nvSpPr>
                <p:cNvPr id="922" name="Google Shape;922;p277"/>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7" name="Google Shape;937;p277"/>
                <p:cNvSpPr/>
                <p:nvPr/>
              </p:nvSpPr>
              <p:spPr>
                <a:xfrm>
                  <a:off x="3759470" y="139565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938" name="Google Shape;938;p277"/>
              <p:cNvGrpSpPr/>
              <p:nvPr/>
            </p:nvGrpSpPr>
            <p:grpSpPr>
              <a:xfrm>
                <a:off x="3522182" y="3228607"/>
                <a:ext cx="656467" cy="417878"/>
                <a:chOff x="3522182" y="3233686"/>
                <a:chExt cx="656467" cy="417878"/>
              </a:xfrm>
            </p:grpSpPr>
            <p:sp>
              <p:nvSpPr>
                <p:cNvPr id="930" name="Google Shape;930;p277"/>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9" name="Google Shape;939;p277"/>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grpSp>
          <p:grpSp>
            <p:nvGrpSpPr>
              <p:cNvPr id="940" name="Google Shape;940;p277"/>
              <p:cNvGrpSpPr/>
              <p:nvPr/>
            </p:nvGrpSpPr>
            <p:grpSpPr>
              <a:xfrm>
                <a:off x="3522182" y="3846259"/>
                <a:ext cx="656467" cy="419144"/>
                <a:chOff x="3522182" y="3844987"/>
                <a:chExt cx="656467" cy="419144"/>
              </a:xfrm>
            </p:grpSpPr>
            <p:sp>
              <p:nvSpPr>
                <p:cNvPr id="928" name="Google Shape;928;p277"/>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41" name="Google Shape;941;p277"/>
                <p:cNvSpPr/>
                <p:nvPr/>
              </p:nvSpPr>
              <p:spPr>
                <a:xfrm>
                  <a:off x="3759470" y="384498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grpSp>
          <p:grpSp>
            <p:nvGrpSpPr>
              <p:cNvPr id="942" name="Google Shape;942;p277"/>
              <p:cNvGrpSpPr/>
              <p:nvPr/>
            </p:nvGrpSpPr>
            <p:grpSpPr>
              <a:xfrm>
                <a:off x="3522182" y="1990447"/>
                <a:ext cx="656467" cy="417878"/>
                <a:chOff x="3522182" y="2008227"/>
                <a:chExt cx="656467" cy="417878"/>
              </a:xfrm>
            </p:grpSpPr>
            <p:sp>
              <p:nvSpPr>
                <p:cNvPr id="924" name="Google Shape;924;p277"/>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43" name="Google Shape;943;p277"/>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944" name="Google Shape;944;p277"/>
              <p:cNvGrpSpPr/>
              <p:nvPr/>
            </p:nvGrpSpPr>
            <p:grpSpPr>
              <a:xfrm>
                <a:off x="3522182" y="2609527"/>
                <a:ext cx="656467" cy="417878"/>
                <a:chOff x="3522182" y="2620957"/>
                <a:chExt cx="656467" cy="417878"/>
              </a:xfrm>
            </p:grpSpPr>
            <p:sp>
              <p:nvSpPr>
                <p:cNvPr id="932" name="Google Shape;932;p277"/>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45" name="Google Shape;945;p277"/>
                <p:cNvSpPr/>
                <p:nvPr/>
              </p:nvSpPr>
              <p:spPr>
                <a:xfrm>
                  <a:off x="3759470" y="2620957"/>
                  <a:ext cx="419179" cy="417878"/>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946" name="Google Shape;946;p277"/>
              <p:cNvGrpSpPr/>
              <p:nvPr/>
            </p:nvGrpSpPr>
            <p:grpSpPr>
              <a:xfrm>
                <a:off x="3522182" y="4465339"/>
                <a:ext cx="656467" cy="419144"/>
                <a:chOff x="3522182" y="4457719"/>
                <a:chExt cx="656467" cy="419144"/>
              </a:xfrm>
            </p:grpSpPr>
            <p:sp>
              <p:nvSpPr>
                <p:cNvPr id="926" name="Google Shape;926;p277"/>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47" name="Google Shape;947;p277"/>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grpSp>
        </p:grpSp>
      </p:grpSp>
      <p:sp>
        <p:nvSpPr>
          <p:cNvPr id="948" name="Google Shape;948;p277"/>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49" name="Google Shape;949;p277"/>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50" name="Google Shape;950;p277"/>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51" name="Google Shape;951;p277"/>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52" name="Google Shape;952;p277"/>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53" name="Google Shape;953;p277"/>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54" name="Google Shape;954;p277"/>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55" name="Google Shape;955;p277"/>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1">
    <p:spTree>
      <p:nvGrpSpPr>
        <p:cNvPr id="1" name="Shape 956"/>
        <p:cNvGrpSpPr/>
        <p:nvPr/>
      </p:nvGrpSpPr>
      <p:grpSpPr>
        <a:xfrm>
          <a:off x="0" y="0"/>
          <a:ext cx="0" cy="0"/>
          <a:chOff x="0" y="0"/>
          <a:chExt cx="0" cy="0"/>
        </a:xfrm>
      </p:grpSpPr>
      <p:sp>
        <p:nvSpPr>
          <p:cNvPr id="957" name="Google Shape;957;p278"/>
          <p:cNvSpPr/>
          <p:nvPr/>
        </p:nvSpPr>
        <p:spPr>
          <a:xfrm>
            <a:off x="0" y="1"/>
            <a:ext cx="9143999" cy="5143499"/>
          </a:xfrm>
          <a:prstGeom prst="rect">
            <a:avLst/>
          </a:prstGeom>
          <a:solidFill>
            <a:srgbClr val="F2F2F2">
              <a:alpha val="9411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958" name="Google Shape;958;p27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959" name="Google Shape;959;p27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60" name="Google Shape;960;p27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961" name="Google Shape;961;p278"/>
          <p:cNvGrpSpPr/>
          <p:nvPr/>
        </p:nvGrpSpPr>
        <p:grpSpPr>
          <a:xfrm>
            <a:off x="716012" y="759582"/>
            <a:ext cx="3556067" cy="4132337"/>
            <a:chOff x="520700" y="759582"/>
            <a:chExt cx="3556067" cy="4132337"/>
          </a:xfrm>
        </p:grpSpPr>
        <p:cxnSp>
          <p:nvCxnSpPr>
            <p:cNvPr id="962" name="Google Shape;962;p278"/>
            <p:cNvCxnSpPr>
              <a:stCxn id="963" idx="6"/>
              <a:endCxn id="964" idx="2"/>
            </p:cNvCxnSpPr>
            <p:nvPr/>
          </p:nvCxnSpPr>
          <p:spPr>
            <a:xfrm rot="10800000" flipH="1">
              <a:off x="2484438" y="969051"/>
              <a:ext cx="936000" cy="1856700"/>
            </a:xfrm>
            <a:prstGeom prst="bentConnector3">
              <a:avLst>
                <a:gd name="adj1" fmla="val 8266"/>
              </a:avLst>
            </a:prstGeom>
            <a:noFill/>
            <a:ln w="12700" cap="flat" cmpd="sng">
              <a:solidFill>
                <a:srgbClr val="D8D8D8"/>
              </a:solidFill>
              <a:prstDash val="solid"/>
              <a:round/>
              <a:headEnd type="none" w="sm" len="sm"/>
              <a:tailEnd type="none" w="sm" len="sm"/>
            </a:ln>
          </p:spPr>
        </p:cxnSp>
        <p:cxnSp>
          <p:nvCxnSpPr>
            <p:cNvPr id="965" name="Google Shape;965;p278"/>
            <p:cNvCxnSpPr>
              <a:stCxn id="963" idx="6"/>
              <a:endCxn id="966" idx="2"/>
            </p:cNvCxnSpPr>
            <p:nvPr/>
          </p:nvCxnSpPr>
          <p:spPr>
            <a:xfrm rot="10800000" flipH="1">
              <a:off x="2484438" y="1588251"/>
              <a:ext cx="936000" cy="1237500"/>
            </a:xfrm>
            <a:prstGeom prst="bentConnector3">
              <a:avLst>
                <a:gd name="adj1" fmla="val 8266"/>
              </a:avLst>
            </a:prstGeom>
            <a:noFill/>
            <a:ln w="12700" cap="flat" cmpd="sng">
              <a:solidFill>
                <a:srgbClr val="D8D8D8"/>
              </a:solidFill>
              <a:prstDash val="solid"/>
              <a:round/>
              <a:headEnd type="none" w="sm" len="sm"/>
              <a:tailEnd type="none" w="sm" len="sm"/>
            </a:ln>
          </p:spPr>
        </p:cxnSp>
        <p:cxnSp>
          <p:nvCxnSpPr>
            <p:cNvPr id="967" name="Google Shape;967;p278"/>
            <p:cNvCxnSpPr>
              <a:stCxn id="963" idx="6"/>
              <a:endCxn id="968" idx="2"/>
            </p:cNvCxnSpPr>
            <p:nvPr/>
          </p:nvCxnSpPr>
          <p:spPr>
            <a:xfrm rot="10800000" flipH="1">
              <a:off x="2484438" y="2206551"/>
              <a:ext cx="936000" cy="619200"/>
            </a:xfrm>
            <a:prstGeom prst="bentConnector3">
              <a:avLst>
                <a:gd name="adj1" fmla="val 8266"/>
              </a:avLst>
            </a:prstGeom>
            <a:noFill/>
            <a:ln w="12700" cap="flat" cmpd="sng">
              <a:solidFill>
                <a:srgbClr val="D8D8D8"/>
              </a:solidFill>
              <a:prstDash val="solid"/>
              <a:round/>
              <a:headEnd type="none" w="sm" len="sm"/>
              <a:tailEnd type="none" w="sm" len="sm"/>
            </a:ln>
          </p:spPr>
        </p:cxnSp>
        <p:cxnSp>
          <p:nvCxnSpPr>
            <p:cNvPr id="969" name="Google Shape;969;p278"/>
            <p:cNvCxnSpPr>
              <a:stCxn id="963" idx="6"/>
              <a:endCxn id="970" idx="2"/>
            </p:cNvCxnSpPr>
            <p:nvPr/>
          </p:nvCxnSpPr>
          <p:spPr>
            <a:xfrm>
              <a:off x="2484438" y="2825751"/>
              <a:ext cx="936000" cy="1856700"/>
            </a:xfrm>
            <a:prstGeom prst="bentConnector3">
              <a:avLst>
                <a:gd name="adj1" fmla="val 8266"/>
              </a:avLst>
            </a:prstGeom>
            <a:noFill/>
            <a:ln w="12700" cap="flat" cmpd="sng">
              <a:solidFill>
                <a:srgbClr val="D8D8D8"/>
              </a:solidFill>
              <a:prstDash val="solid"/>
              <a:round/>
              <a:headEnd type="none" w="sm" len="sm"/>
              <a:tailEnd type="none" w="sm" len="sm"/>
            </a:ln>
          </p:spPr>
        </p:cxnSp>
        <p:cxnSp>
          <p:nvCxnSpPr>
            <p:cNvPr id="971" name="Google Shape;971;p278"/>
            <p:cNvCxnSpPr>
              <a:stCxn id="963" idx="6"/>
              <a:endCxn id="972" idx="2"/>
            </p:cNvCxnSpPr>
            <p:nvPr/>
          </p:nvCxnSpPr>
          <p:spPr>
            <a:xfrm>
              <a:off x="2484438" y="2825751"/>
              <a:ext cx="936000" cy="1237500"/>
            </a:xfrm>
            <a:prstGeom prst="bentConnector3">
              <a:avLst>
                <a:gd name="adj1" fmla="val 8266"/>
              </a:avLst>
            </a:prstGeom>
            <a:noFill/>
            <a:ln w="12700" cap="flat" cmpd="sng">
              <a:solidFill>
                <a:srgbClr val="D8D8D8"/>
              </a:solidFill>
              <a:prstDash val="solid"/>
              <a:round/>
              <a:headEnd type="none" w="sm" len="sm"/>
              <a:tailEnd type="none" w="sm" len="sm"/>
            </a:ln>
          </p:spPr>
        </p:cxnSp>
        <p:cxnSp>
          <p:nvCxnSpPr>
            <p:cNvPr id="973" name="Google Shape;973;p278"/>
            <p:cNvCxnSpPr>
              <a:stCxn id="963" idx="6"/>
              <a:endCxn id="974" idx="2"/>
            </p:cNvCxnSpPr>
            <p:nvPr/>
          </p:nvCxnSpPr>
          <p:spPr>
            <a:xfrm>
              <a:off x="2484438" y="2825750"/>
              <a:ext cx="936000" cy="619200"/>
            </a:xfrm>
            <a:prstGeom prst="bentConnector3">
              <a:avLst>
                <a:gd name="adj1" fmla="val 8266"/>
              </a:avLst>
            </a:prstGeom>
            <a:noFill/>
            <a:ln w="12700" cap="flat" cmpd="sng">
              <a:solidFill>
                <a:srgbClr val="D8D8D8"/>
              </a:solidFill>
              <a:prstDash val="solid"/>
              <a:round/>
              <a:headEnd type="none" w="sm" len="sm"/>
              <a:tailEnd type="none" w="sm" len="sm"/>
            </a:ln>
          </p:spPr>
        </p:cxnSp>
        <p:cxnSp>
          <p:nvCxnSpPr>
            <p:cNvPr id="975" name="Google Shape;975;p278"/>
            <p:cNvCxnSpPr>
              <a:endCxn id="976"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963" name="Google Shape;963;p278"/>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977" name="Google Shape;977;p278"/>
            <p:cNvGrpSpPr/>
            <p:nvPr/>
          </p:nvGrpSpPr>
          <p:grpSpPr>
            <a:xfrm>
              <a:off x="3420306" y="759582"/>
              <a:ext cx="656461" cy="4132337"/>
              <a:chOff x="3522182" y="752447"/>
              <a:chExt cx="656468" cy="4132036"/>
            </a:xfrm>
          </p:grpSpPr>
          <p:grpSp>
            <p:nvGrpSpPr>
              <p:cNvPr id="978" name="Google Shape;978;p278"/>
              <p:cNvGrpSpPr/>
              <p:nvPr/>
            </p:nvGrpSpPr>
            <p:grpSpPr>
              <a:xfrm>
                <a:off x="3522182" y="752447"/>
                <a:ext cx="656468" cy="419144"/>
                <a:chOff x="3522182" y="782927"/>
                <a:chExt cx="656468" cy="419144"/>
              </a:xfrm>
            </p:grpSpPr>
            <p:sp>
              <p:nvSpPr>
                <p:cNvPr id="964" name="Google Shape;964;p278"/>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79" name="Google Shape;979;p278"/>
                <p:cNvSpPr/>
                <p:nvPr/>
              </p:nvSpPr>
              <p:spPr>
                <a:xfrm>
                  <a:off x="3759471" y="782927"/>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nvGrpSpPr>
              <p:cNvPr id="980" name="Google Shape;980;p278"/>
              <p:cNvGrpSpPr/>
              <p:nvPr/>
            </p:nvGrpSpPr>
            <p:grpSpPr>
              <a:xfrm>
                <a:off x="3522182" y="1371527"/>
                <a:ext cx="656467" cy="419144"/>
                <a:chOff x="3522182" y="1395657"/>
                <a:chExt cx="656467" cy="419144"/>
              </a:xfrm>
            </p:grpSpPr>
            <p:sp>
              <p:nvSpPr>
                <p:cNvPr id="966" name="Google Shape;966;p278"/>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81" name="Google Shape;981;p278"/>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982" name="Google Shape;982;p278"/>
              <p:cNvGrpSpPr/>
              <p:nvPr/>
            </p:nvGrpSpPr>
            <p:grpSpPr>
              <a:xfrm>
                <a:off x="3522182" y="3228607"/>
                <a:ext cx="656467" cy="417878"/>
                <a:chOff x="3522182" y="3233686"/>
                <a:chExt cx="656467" cy="417878"/>
              </a:xfrm>
            </p:grpSpPr>
            <p:sp>
              <p:nvSpPr>
                <p:cNvPr id="974" name="Google Shape;974;p278"/>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83" name="Google Shape;983;p278"/>
                <p:cNvSpPr/>
                <p:nvPr/>
              </p:nvSpPr>
              <p:spPr>
                <a:xfrm>
                  <a:off x="3759470" y="3233686"/>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grpSp>
          <p:grpSp>
            <p:nvGrpSpPr>
              <p:cNvPr id="984" name="Google Shape;984;p278"/>
              <p:cNvGrpSpPr/>
              <p:nvPr/>
            </p:nvGrpSpPr>
            <p:grpSpPr>
              <a:xfrm>
                <a:off x="3522182" y="3846259"/>
                <a:ext cx="656467" cy="419144"/>
                <a:chOff x="3522182" y="3844987"/>
                <a:chExt cx="656467" cy="419144"/>
              </a:xfrm>
            </p:grpSpPr>
            <p:sp>
              <p:nvSpPr>
                <p:cNvPr id="972" name="Google Shape;972;p278"/>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85" name="Google Shape;985;p278"/>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grpSp>
          <p:grpSp>
            <p:nvGrpSpPr>
              <p:cNvPr id="986" name="Google Shape;986;p278"/>
              <p:cNvGrpSpPr/>
              <p:nvPr/>
            </p:nvGrpSpPr>
            <p:grpSpPr>
              <a:xfrm>
                <a:off x="3522182" y="1990447"/>
                <a:ext cx="656467" cy="417878"/>
                <a:chOff x="3522182" y="2008227"/>
                <a:chExt cx="656467" cy="417878"/>
              </a:xfrm>
            </p:grpSpPr>
            <p:sp>
              <p:nvSpPr>
                <p:cNvPr id="968" name="Google Shape;968;p278"/>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87" name="Google Shape;987;p278"/>
                <p:cNvSpPr/>
                <p:nvPr/>
              </p:nvSpPr>
              <p:spPr>
                <a:xfrm>
                  <a:off x="3759470" y="2008227"/>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988" name="Google Shape;988;p278"/>
              <p:cNvGrpSpPr/>
              <p:nvPr/>
            </p:nvGrpSpPr>
            <p:grpSpPr>
              <a:xfrm>
                <a:off x="3522182" y="2609527"/>
                <a:ext cx="656467" cy="417878"/>
                <a:chOff x="3522182" y="2620957"/>
                <a:chExt cx="656467" cy="417878"/>
              </a:xfrm>
            </p:grpSpPr>
            <p:sp>
              <p:nvSpPr>
                <p:cNvPr id="976" name="Google Shape;976;p278"/>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89" name="Google Shape;989;p278"/>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990" name="Google Shape;990;p278"/>
              <p:cNvGrpSpPr/>
              <p:nvPr/>
            </p:nvGrpSpPr>
            <p:grpSpPr>
              <a:xfrm>
                <a:off x="3522182" y="4465339"/>
                <a:ext cx="656467" cy="419144"/>
                <a:chOff x="3522182" y="4457719"/>
                <a:chExt cx="656467" cy="419144"/>
              </a:xfrm>
            </p:grpSpPr>
            <p:sp>
              <p:nvSpPr>
                <p:cNvPr id="970" name="Google Shape;970;p278"/>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91" name="Google Shape;991;p278"/>
                <p:cNvSpPr/>
                <p:nvPr/>
              </p:nvSpPr>
              <p:spPr>
                <a:xfrm>
                  <a:off x="3759470" y="4457719"/>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grpSp>
        </p:grpSp>
      </p:grpSp>
      <p:sp>
        <p:nvSpPr>
          <p:cNvPr id="992" name="Google Shape;992;p278"/>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3" name="Google Shape;993;p278"/>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4" name="Google Shape;994;p278"/>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5" name="Google Shape;995;p278"/>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6" name="Google Shape;996;p278"/>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7" name="Google Shape;997;p278"/>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8" name="Google Shape;998;p278"/>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9" name="Google Shape;999;p278"/>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2">
    <p:spTree>
      <p:nvGrpSpPr>
        <p:cNvPr id="1" name="Shape 1000"/>
        <p:cNvGrpSpPr/>
        <p:nvPr/>
      </p:nvGrpSpPr>
      <p:grpSpPr>
        <a:xfrm>
          <a:off x="0" y="0"/>
          <a:ext cx="0" cy="0"/>
          <a:chOff x="0" y="0"/>
          <a:chExt cx="0" cy="0"/>
        </a:xfrm>
      </p:grpSpPr>
      <p:pic>
        <p:nvPicPr>
          <p:cNvPr id="1001" name="Google Shape;1001;p27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02" name="Google Shape;1002;p27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03" name="Google Shape;1003;p27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04" name="Google Shape;1004;p279"/>
          <p:cNvGrpSpPr/>
          <p:nvPr/>
        </p:nvGrpSpPr>
        <p:grpSpPr>
          <a:xfrm>
            <a:off x="1060707" y="857568"/>
            <a:ext cx="3060700" cy="3921125"/>
            <a:chOff x="520700" y="865188"/>
            <a:chExt cx="3060700" cy="3921125"/>
          </a:xfrm>
        </p:grpSpPr>
        <p:cxnSp>
          <p:nvCxnSpPr>
            <p:cNvPr id="1005" name="Google Shape;1005;p279"/>
            <p:cNvCxnSpPr>
              <a:stCxn id="1006" idx="6"/>
              <a:endCxn id="1007" idx="2"/>
            </p:cNvCxnSpPr>
            <p:nvPr/>
          </p:nvCxnSpPr>
          <p:spPr>
            <a:xfrm rot="10800000" flipH="1">
              <a:off x="2484438" y="969051"/>
              <a:ext cx="890700" cy="1856700"/>
            </a:xfrm>
            <a:prstGeom prst="bentConnector3">
              <a:avLst>
                <a:gd name="adj1" fmla="val -71254"/>
              </a:avLst>
            </a:prstGeom>
            <a:noFill/>
            <a:ln w="12700" cap="flat" cmpd="sng">
              <a:solidFill>
                <a:srgbClr val="D8D8D8"/>
              </a:solidFill>
              <a:prstDash val="solid"/>
              <a:round/>
              <a:headEnd type="none" w="sm" len="sm"/>
              <a:tailEnd type="none" w="sm" len="sm"/>
            </a:ln>
          </p:spPr>
        </p:cxnSp>
        <p:cxnSp>
          <p:nvCxnSpPr>
            <p:cNvPr id="1008" name="Google Shape;1008;p279"/>
            <p:cNvCxnSpPr>
              <a:stCxn id="1006" idx="6"/>
              <a:endCxn id="1009" idx="2"/>
            </p:cNvCxnSpPr>
            <p:nvPr/>
          </p:nvCxnSpPr>
          <p:spPr>
            <a:xfrm rot="10800000" flipH="1">
              <a:off x="2484438" y="1588251"/>
              <a:ext cx="890700" cy="1237500"/>
            </a:xfrm>
            <a:prstGeom prst="bentConnector3">
              <a:avLst>
                <a:gd name="adj1" fmla="val -71254"/>
              </a:avLst>
            </a:prstGeom>
            <a:noFill/>
            <a:ln w="12700" cap="flat" cmpd="sng">
              <a:solidFill>
                <a:srgbClr val="D8D8D8"/>
              </a:solidFill>
              <a:prstDash val="solid"/>
              <a:round/>
              <a:headEnd type="none" w="sm" len="sm"/>
              <a:tailEnd type="none" w="sm" len="sm"/>
            </a:ln>
          </p:spPr>
        </p:cxnSp>
        <p:cxnSp>
          <p:nvCxnSpPr>
            <p:cNvPr id="1010" name="Google Shape;1010;p279"/>
            <p:cNvCxnSpPr>
              <a:stCxn id="1006" idx="6"/>
              <a:endCxn id="1011" idx="2"/>
            </p:cNvCxnSpPr>
            <p:nvPr/>
          </p:nvCxnSpPr>
          <p:spPr>
            <a:xfrm rot="10800000" flipH="1">
              <a:off x="2484438" y="2206551"/>
              <a:ext cx="890700" cy="619200"/>
            </a:xfrm>
            <a:prstGeom prst="bentConnector3">
              <a:avLst>
                <a:gd name="adj1" fmla="val -71254"/>
              </a:avLst>
            </a:prstGeom>
            <a:noFill/>
            <a:ln w="12700" cap="flat" cmpd="sng">
              <a:solidFill>
                <a:srgbClr val="D8D8D8"/>
              </a:solidFill>
              <a:prstDash val="solid"/>
              <a:round/>
              <a:headEnd type="none" w="sm" len="sm"/>
              <a:tailEnd type="none" w="sm" len="sm"/>
            </a:ln>
          </p:spPr>
        </p:cxnSp>
        <p:cxnSp>
          <p:nvCxnSpPr>
            <p:cNvPr id="1012" name="Google Shape;1012;p279"/>
            <p:cNvCxnSpPr>
              <a:stCxn id="1006" idx="6"/>
              <a:endCxn id="1013" idx="2"/>
            </p:cNvCxnSpPr>
            <p:nvPr/>
          </p:nvCxnSpPr>
          <p:spPr>
            <a:xfrm>
              <a:off x="2484438" y="2825751"/>
              <a:ext cx="890700" cy="1856700"/>
            </a:xfrm>
            <a:prstGeom prst="bentConnector3">
              <a:avLst>
                <a:gd name="adj1" fmla="val -71254"/>
              </a:avLst>
            </a:prstGeom>
            <a:noFill/>
            <a:ln w="12700" cap="flat" cmpd="sng">
              <a:solidFill>
                <a:srgbClr val="D8D8D8"/>
              </a:solidFill>
              <a:prstDash val="solid"/>
              <a:round/>
              <a:headEnd type="none" w="sm" len="sm"/>
              <a:tailEnd type="none" w="sm" len="sm"/>
            </a:ln>
          </p:spPr>
        </p:cxnSp>
        <p:cxnSp>
          <p:nvCxnSpPr>
            <p:cNvPr id="1014" name="Google Shape;1014;p279"/>
            <p:cNvCxnSpPr>
              <a:stCxn id="1006" idx="6"/>
              <a:endCxn id="1015" idx="2"/>
            </p:cNvCxnSpPr>
            <p:nvPr/>
          </p:nvCxnSpPr>
          <p:spPr>
            <a:xfrm>
              <a:off x="2484438" y="2825751"/>
              <a:ext cx="890700" cy="1237500"/>
            </a:xfrm>
            <a:prstGeom prst="bentConnector3">
              <a:avLst>
                <a:gd name="adj1" fmla="val -71254"/>
              </a:avLst>
            </a:prstGeom>
            <a:noFill/>
            <a:ln w="12700" cap="flat" cmpd="sng">
              <a:solidFill>
                <a:srgbClr val="D8D8D8"/>
              </a:solidFill>
              <a:prstDash val="solid"/>
              <a:round/>
              <a:headEnd type="none" w="sm" len="sm"/>
              <a:tailEnd type="none" w="sm" len="sm"/>
            </a:ln>
          </p:spPr>
        </p:cxnSp>
        <p:cxnSp>
          <p:nvCxnSpPr>
            <p:cNvPr id="1016" name="Google Shape;1016;p279"/>
            <p:cNvCxnSpPr>
              <a:stCxn id="1006" idx="6"/>
              <a:endCxn id="1017" idx="2"/>
            </p:cNvCxnSpPr>
            <p:nvPr/>
          </p:nvCxnSpPr>
          <p:spPr>
            <a:xfrm>
              <a:off x="2484438" y="2825750"/>
              <a:ext cx="890700" cy="619200"/>
            </a:xfrm>
            <a:prstGeom prst="bentConnector3">
              <a:avLst>
                <a:gd name="adj1" fmla="val -71254"/>
              </a:avLst>
            </a:prstGeom>
            <a:noFill/>
            <a:ln w="12700" cap="flat" cmpd="sng">
              <a:solidFill>
                <a:srgbClr val="D8D8D8"/>
              </a:solidFill>
              <a:prstDash val="solid"/>
              <a:round/>
              <a:headEnd type="none" w="sm" len="sm"/>
              <a:tailEnd type="none" w="sm" len="sm"/>
            </a:ln>
          </p:spPr>
        </p:cxnSp>
        <p:cxnSp>
          <p:nvCxnSpPr>
            <p:cNvPr id="1018" name="Google Shape;1018;p279"/>
            <p:cNvCxnSpPr>
              <a:endCxn id="1019"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06" name="Google Shape;1006;p279"/>
            <p:cNvSpPr/>
            <p:nvPr/>
          </p:nvSpPr>
          <p:spPr>
            <a:xfrm>
              <a:off x="520700" y="1843088"/>
              <a:ext cx="1963738" cy="1965325"/>
            </a:xfrm>
            <a:prstGeom prst="ellipse">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07" name="Google Shape;1007;p279"/>
            <p:cNvSpPr/>
            <p:nvPr/>
          </p:nvSpPr>
          <p:spPr>
            <a:xfrm>
              <a:off x="3375025" y="865188"/>
              <a:ext cx="206375" cy="207962"/>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9" name="Google Shape;1009;p279"/>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17" name="Google Shape;1017;p279"/>
            <p:cNvSpPr/>
            <p:nvPr/>
          </p:nvSpPr>
          <p:spPr>
            <a:xfrm>
              <a:off x="3375025" y="334168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15" name="Google Shape;1015;p279"/>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11" name="Google Shape;1011;p279"/>
            <p:cNvSpPr/>
            <p:nvPr/>
          </p:nvSpPr>
          <p:spPr>
            <a:xfrm>
              <a:off x="3375025" y="210343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19" name="Google Shape;1019;p279"/>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13" name="Google Shape;1013;p279"/>
            <p:cNvSpPr/>
            <p:nvPr/>
          </p:nvSpPr>
          <p:spPr>
            <a:xfrm>
              <a:off x="3375025" y="4578350"/>
              <a:ext cx="206375" cy="207963"/>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20" name="Google Shape;1020;p279"/>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1" name="Google Shape;1021;p279"/>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2" name="Google Shape;1022;p279"/>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3" name="Google Shape;1023;p279"/>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4" name="Google Shape;1024;p279"/>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5" name="Google Shape;1025;p279"/>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6" name="Google Shape;1026;p279"/>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7" name="Google Shape;1027;p279"/>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3">
    <p:spTree>
      <p:nvGrpSpPr>
        <p:cNvPr id="1" name="Shape 1028"/>
        <p:cNvGrpSpPr/>
        <p:nvPr/>
      </p:nvGrpSpPr>
      <p:grpSpPr>
        <a:xfrm>
          <a:off x="0" y="0"/>
          <a:ext cx="0" cy="0"/>
          <a:chOff x="0" y="0"/>
          <a:chExt cx="0" cy="0"/>
        </a:xfrm>
      </p:grpSpPr>
      <p:pic>
        <p:nvPicPr>
          <p:cNvPr id="1029" name="Google Shape;1029;p28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30" name="Google Shape;1030;p28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31" name="Google Shape;1031;p28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32" name="Google Shape;1032;p280"/>
          <p:cNvGrpSpPr/>
          <p:nvPr/>
        </p:nvGrpSpPr>
        <p:grpSpPr>
          <a:xfrm>
            <a:off x="1060707" y="857568"/>
            <a:ext cx="3060700" cy="3921125"/>
            <a:chOff x="520700" y="865188"/>
            <a:chExt cx="3060700" cy="3921125"/>
          </a:xfrm>
        </p:grpSpPr>
        <p:cxnSp>
          <p:nvCxnSpPr>
            <p:cNvPr id="1033" name="Google Shape;1033;p280"/>
            <p:cNvCxnSpPr>
              <a:stCxn id="1034" idx="6"/>
              <a:endCxn id="1035" idx="2"/>
            </p:cNvCxnSpPr>
            <p:nvPr/>
          </p:nvCxnSpPr>
          <p:spPr>
            <a:xfrm rot="10800000" flipH="1">
              <a:off x="2484438" y="969051"/>
              <a:ext cx="890700" cy="1856700"/>
            </a:xfrm>
            <a:prstGeom prst="bentConnector3">
              <a:avLst>
                <a:gd name="adj1" fmla="val -71254"/>
              </a:avLst>
            </a:prstGeom>
            <a:noFill/>
            <a:ln w="12700" cap="flat" cmpd="sng">
              <a:solidFill>
                <a:srgbClr val="D8D8D8"/>
              </a:solidFill>
              <a:prstDash val="solid"/>
              <a:round/>
              <a:headEnd type="none" w="sm" len="sm"/>
              <a:tailEnd type="none" w="sm" len="sm"/>
            </a:ln>
          </p:spPr>
        </p:cxnSp>
        <p:cxnSp>
          <p:nvCxnSpPr>
            <p:cNvPr id="1036" name="Google Shape;1036;p280"/>
            <p:cNvCxnSpPr>
              <a:stCxn id="1034" idx="6"/>
              <a:endCxn id="1037" idx="2"/>
            </p:cNvCxnSpPr>
            <p:nvPr/>
          </p:nvCxnSpPr>
          <p:spPr>
            <a:xfrm rot="10800000" flipH="1">
              <a:off x="2484438" y="1588251"/>
              <a:ext cx="890700" cy="1237500"/>
            </a:xfrm>
            <a:prstGeom prst="bentConnector3">
              <a:avLst>
                <a:gd name="adj1" fmla="val -71254"/>
              </a:avLst>
            </a:prstGeom>
            <a:noFill/>
            <a:ln w="12700" cap="flat" cmpd="sng">
              <a:solidFill>
                <a:srgbClr val="D8D8D8"/>
              </a:solidFill>
              <a:prstDash val="solid"/>
              <a:round/>
              <a:headEnd type="none" w="sm" len="sm"/>
              <a:tailEnd type="none" w="sm" len="sm"/>
            </a:ln>
          </p:spPr>
        </p:cxnSp>
        <p:cxnSp>
          <p:nvCxnSpPr>
            <p:cNvPr id="1038" name="Google Shape;1038;p280"/>
            <p:cNvCxnSpPr>
              <a:stCxn id="1034" idx="6"/>
              <a:endCxn id="1039" idx="2"/>
            </p:cNvCxnSpPr>
            <p:nvPr/>
          </p:nvCxnSpPr>
          <p:spPr>
            <a:xfrm rot="10800000" flipH="1">
              <a:off x="2484438" y="2206551"/>
              <a:ext cx="890700" cy="619200"/>
            </a:xfrm>
            <a:prstGeom prst="bentConnector3">
              <a:avLst>
                <a:gd name="adj1" fmla="val -71254"/>
              </a:avLst>
            </a:prstGeom>
            <a:noFill/>
            <a:ln w="12700" cap="flat" cmpd="sng">
              <a:solidFill>
                <a:srgbClr val="D8D8D8"/>
              </a:solidFill>
              <a:prstDash val="solid"/>
              <a:round/>
              <a:headEnd type="none" w="sm" len="sm"/>
              <a:tailEnd type="none" w="sm" len="sm"/>
            </a:ln>
          </p:spPr>
        </p:cxnSp>
        <p:cxnSp>
          <p:nvCxnSpPr>
            <p:cNvPr id="1040" name="Google Shape;1040;p280"/>
            <p:cNvCxnSpPr>
              <a:stCxn id="1034" idx="6"/>
              <a:endCxn id="1041" idx="2"/>
            </p:cNvCxnSpPr>
            <p:nvPr/>
          </p:nvCxnSpPr>
          <p:spPr>
            <a:xfrm>
              <a:off x="2484438" y="2825751"/>
              <a:ext cx="890700" cy="1856700"/>
            </a:xfrm>
            <a:prstGeom prst="bentConnector3">
              <a:avLst>
                <a:gd name="adj1" fmla="val -71254"/>
              </a:avLst>
            </a:prstGeom>
            <a:noFill/>
            <a:ln w="12700" cap="flat" cmpd="sng">
              <a:solidFill>
                <a:srgbClr val="D8D8D8"/>
              </a:solidFill>
              <a:prstDash val="solid"/>
              <a:round/>
              <a:headEnd type="none" w="sm" len="sm"/>
              <a:tailEnd type="none" w="sm" len="sm"/>
            </a:ln>
          </p:spPr>
        </p:cxnSp>
        <p:cxnSp>
          <p:nvCxnSpPr>
            <p:cNvPr id="1042" name="Google Shape;1042;p280"/>
            <p:cNvCxnSpPr>
              <a:stCxn id="1034" idx="6"/>
              <a:endCxn id="1043" idx="2"/>
            </p:cNvCxnSpPr>
            <p:nvPr/>
          </p:nvCxnSpPr>
          <p:spPr>
            <a:xfrm>
              <a:off x="2484438" y="2825751"/>
              <a:ext cx="890700" cy="1237500"/>
            </a:xfrm>
            <a:prstGeom prst="bentConnector3">
              <a:avLst>
                <a:gd name="adj1" fmla="val -71254"/>
              </a:avLst>
            </a:prstGeom>
            <a:noFill/>
            <a:ln w="12700" cap="flat" cmpd="sng">
              <a:solidFill>
                <a:srgbClr val="D8D8D8"/>
              </a:solidFill>
              <a:prstDash val="solid"/>
              <a:round/>
              <a:headEnd type="none" w="sm" len="sm"/>
              <a:tailEnd type="none" w="sm" len="sm"/>
            </a:ln>
          </p:spPr>
        </p:cxnSp>
        <p:cxnSp>
          <p:nvCxnSpPr>
            <p:cNvPr id="1044" name="Google Shape;1044;p280"/>
            <p:cNvCxnSpPr>
              <a:stCxn id="1034" idx="6"/>
              <a:endCxn id="1045" idx="2"/>
            </p:cNvCxnSpPr>
            <p:nvPr/>
          </p:nvCxnSpPr>
          <p:spPr>
            <a:xfrm>
              <a:off x="2484438" y="2825750"/>
              <a:ext cx="890700" cy="619200"/>
            </a:xfrm>
            <a:prstGeom prst="bentConnector3">
              <a:avLst>
                <a:gd name="adj1" fmla="val -71254"/>
              </a:avLst>
            </a:prstGeom>
            <a:noFill/>
            <a:ln w="12700" cap="flat" cmpd="sng">
              <a:solidFill>
                <a:srgbClr val="D8D8D8"/>
              </a:solidFill>
              <a:prstDash val="solid"/>
              <a:round/>
              <a:headEnd type="none" w="sm" len="sm"/>
              <a:tailEnd type="none" w="sm" len="sm"/>
            </a:ln>
          </p:spPr>
        </p:cxnSp>
        <p:cxnSp>
          <p:nvCxnSpPr>
            <p:cNvPr id="1046" name="Google Shape;1046;p280"/>
            <p:cNvCxnSpPr>
              <a:endCxn id="1047"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34" name="Google Shape;1034;p280"/>
            <p:cNvSpPr/>
            <p:nvPr/>
          </p:nvSpPr>
          <p:spPr>
            <a:xfrm>
              <a:off x="520700" y="1843088"/>
              <a:ext cx="1963738" cy="1965325"/>
            </a:xfrm>
            <a:prstGeom prst="ellipse">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35" name="Google Shape;1035;p280"/>
            <p:cNvSpPr/>
            <p:nvPr/>
          </p:nvSpPr>
          <p:spPr>
            <a:xfrm>
              <a:off x="3375025" y="865188"/>
              <a:ext cx="206375" cy="207962"/>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7" name="Google Shape;1037;p280"/>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5" name="Google Shape;1045;p280"/>
            <p:cNvSpPr/>
            <p:nvPr/>
          </p:nvSpPr>
          <p:spPr>
            <a:xfrm>
              <a:off x="3375025" y="334168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3" name="Google Shape;1043;p280"/>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9" name="Google Shape;1039;p280"/>
            <p:cNvSpPr/>
            <p:nvPr/>
          </p:nvSpPr>
          <p:spPr>
            <a:xfrm>
              <a:off x="3375025" y="210343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7" name="Google Shape;1047;p280"/>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1" name="Google Shape;1041;p280"/>
            <p:cNvSpPr/>
            <p:nvPr/>
          </p:nvSpPr>
          <p:spPr>
            <a:xfrm>
              <a:off x="3375025" y="4578350"/>
              <a:ext cx="206375" cy="207963"/>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48" name="Google Shape;1048;p280"/>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 name="Google Shape;1049;p280"/>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0" name="Google Shape;1050;p280"/>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1" name="Google Shape;1051;p280"/>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2" name="Google Shape;1052;p280"/>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3" name="Google Shape;1053;p280"/>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4" name="Google Shape;1054;p280"/>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5" name="Google Shape;1055;p280"/>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4">
    <p:spTree>
      <p:nvGrpSpPr>
        <p:cNvPr id="1" name="Shape 1056"/>
        <p:cNvGrpSpPr/>
        <p:nvPr/>
      </p:nvGrpSpPr>
      <p:grpSpPr>
        <a:xfrm>
          <a:off x="0" y="0"/>
          <a:ext cx="0" cy="0"/>
          <a:chOff x="0" y="0"/>
          <a:chExt cx="0" cy="0"/>
        </a:xfrm>
      </p:grpSpPr>
      <p:pic>
        <p:nvPicPr>
          <p:cNvPr id="1057" name="Google Shape;1057;p28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58" name="Google Shape;1058;p28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9" name="Google Shape;1059;p28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60" name="Google Shape;1060;p281"/>
          <p:cNvGrpSpPr/>
          <p:nvPr/>
        </p:nvGrpSpPr>
        <p:grpSpPr>
          <a:xfrm>
            <a:off x="1060707" y="857568"/>
            <a:ext cx="3060700" cy="3921125"/>
            <a:chOff x="520700" y="865188"/>
            <a:chExt cx="3060700" cy="3921125"/>
          </a:xfrm>
        </p:grpSpPr>
        <p:cxnSp>
          <p:nvCxnSpPr>
            <p:cNvPr id="1061" name="Google Shape;1061;p281"/>
            <p:cNvCxnSpPr>
              <a:stCxn id="1062" idx="6"/>
              <a:endCxn id="1063" idx="2"/>
            </p:cNvCxnSpPr>
            <p:nvPr/>
          </p:nvCxnSpPr>
          <p:spPr>
            <a:xfrm rot="10800000" flipH="1">
              <a:off x="2484438" y="969051"/>
              <a:ext cx="890700" cy="1856700"/>
            </a:xfrm>
            <a:prstGeom prst="bentConnector3">
              <a:avLst>
                <a:gd name="adj1" fmla="val -71254"/>
              </a:avLst>
            </a:prstGeom>
            <a:noFill/>
            <a:ln w="12700" cap="flat" cmpd="sng">
              <a:solidFill>
                <a:srgbClr val="D8D8D8"/>
              </a:solidFill>
              <a:prstDash val="solid"/>
              <a:round/>
              <a:headEnd type="none" w="sm" len="sm"/>
              <a:tailEnd type="none" w="sm" len="sm"/>
            </a:ln>
          </p:spPr>
        </p:cxnSp>
        <p:cxnSp>
          <p:nvCxnSpPr>
            <p:cNvPr id="1064" name="Google Shape;1064;p281"/>
            <p:cNvCxnSpPr>
              <a:stCxn id="1062" idx="6"/>
              <a:endCxn id="1065" idx="2"/>
            </p:cNvCxnSpPr>
            <p:nvPr/>
          </p:nvCxnSpPr>
          <p:spPr>
            <a:xfrm rot="10800000" flipH="1">
              <a:off x="2484438" y="1588251"/>
              <a:ext cx="890700" cy="1237500"/>
            </a:xfrm>
            <a:prstGeom prst="bentConnector3">
              <a:avLst>
                <a:gd name="adj1" fmla="val -71254"/>
              </a:avLst>
            </a:prstGeom>
            <a:noFill/>
            <a:ln w="12700" cap="flat" cmpd="sng">
              <a:solidFill>
                <a:srgbClr val="D8D8D8"/>
              </a:solidFill>
              <a:prstDash val="solid"/>
              <a:round/>
              <a:headEnd type="none" w="sm" len="sm"/>
              <a:tailEnd type="none" w="sm" len="sm"/>
            </a:ln>
          </p:spPr>
        </p:cxnSp>
        <p:cxnSp>
          <p:nvCxnSpPr>
            <p:cNvPr id="1066" name="Google Shape;1066;p281"/>
            <p:cNvCxnSpPr>
              <a:stCxn id="1062" idx="6"/>
              <a:endCxn id="1067" idx="2"/>
            </p:cNvCxnSpPr>
            <p:nvPr/>
          </p:nvCxnSpPr>
          <p:spPr>
            <a:xfrm rot="10800000" flipH="1">
              <a:off x="2484438" y="2206551"/>
              <a:ext cx="890700" cy="619200"/>
            </a:xfrm>
            <a:prstGeom prst="bentConnector3">
              <a:avLst>
                <a:gd name="adj1" fmla="val -71254"/>
              </a:avLst>
            </a:prstGeom>
            <a:noFill/>
            <a:ln w="12700" cap="flat" cmpd="sng">
              <a:solidFill>
                <a:srgbClr val="D8D8D8"/>
              </a:solidFill>
              <a:prstDash val="solid"/>
              <a:round/>
              <a:headEnd type="none" w="sm" len="sm"/>
              <a:tailEnd type="none" w="sm" len="sm"/>
            </a:ln>
          </p:spPr>
        </p:cxnSp>
        <p:cxnSp>
          <p:nvCxnSpPr>
            <p:cNvPr id="1068" name="Google Shape;1068;p281"/>
            <p:cNvCxnSpPr>
              <a:stCxn id="1062" idx="6"/>
              <a:endCxn id="1069" idx="2"/>
            </p:cNvCxnSpPr>
            <p:nvPr/>
          </p:nvCxnSpPr>
          <p:spPr>
            <a:xfrm>
              <a:off x="2484438" y="2825751"/>
              <a:ext cx="890700" cy="1856700"/>
            </a:xfrm>
            <a:prstGeom prst="bentConnector3">
              <a:avLst>
                <a:gd name="adj1" fmla="val -71254"/>
              </a:avLst>
            </a:prstGeom>
            <a:noFill/>
            <a:ln w="12700" cap="flat" cmpd="sng">
              <a:solidFill>
                <a:srgbClr val="D8D8D8"/>
              </a:solidFill>
              <a:prstDash val="solid"/>
              <a:round/>
              <a:headEnd type="none" w="sm" len="sm"/>
              <a:tailEnd type="none" w="sm" len="sm"/>
            </a:ln>
          </p:spPr>
        </p:cxnSp>
        <p:cxnSp>
          <p:nvCxnSpPr>
            <p:cNvPr id="1070" name="Google Shape;1070;p281"/>
            <p:cNvCxnSpPr>
              <a:stCxn id="1062" idx="6"/>
              <a:endCxn id="1071" idx="2"/>
            </p:cNvCxnSpPr>
            <p:nvPr/>
          </p:nvCxnSpPr>
          <p:spPr>
            <a:xfrm>
              <a:off x="2484438" y="2825751"/>
              <a:ext cx="890700" cy="1237500"/>
            </a:xfrm>
            <a:prstGeom prst="bentConnector3">
              <a:avLst>
                <a:gd name="adj1" fmla="val -71254"/>
              </a:avLst>
            </a:prstGeom>
            <a:noFill/>
            <a:ln w="12700" cap="flat" cmpd="sng">
              <a:solidFill>
                <a:srgbClr val="D8D8D8"/>
              </a:solidFill>
              <a:prstDash val="solid"/>
              <a:round/>
              <a:headEnd type="none" w="sm" len="sm"/>
              <a:tailEnd type="none" w="sm" len="sm"/>
            </a:ln>
          </p:spPr>
        </p:cxnSp>
        <p:cxnSp>
          <p:nvCxnSpPr>
            <p:cNvPr id="1072" name="Google Shape;1072;p281"/>
            <p:cNvCxnSpPr>
              <a:stCxn id="1062" idx="6"/>
              <a:endCxn id="1073" idx="2"/>
            </p:cNvCxnSpPr>
            <p:nvPr/>
          </p:nvCxnSpPr>
          <p:spPr>
            <a:xfrm>
              <a:off x="2484438" y="2825750"/>
              <a:ext cx="890700" cy="619200"/>
            </a:xfrm>
            <a:prstGeom prst="bentConnector3">
              <a:avLst>
                <a:gd name="adj1" fmla="val -71254"/>
              </a:avLst>
            </a:prstGeom>
            <a:noFill/>
            <a:ln w="12700" cap="flat" cmpd="sng">
              <a:solidFill>
                <a:srgbClr val="D8D8D8"/>
              </a:solidFill>
              <a:prstDash val="solid"/>
              <a:round/>
              <a:headEnd type="none" w="sm" len="sm"/>
              <a:tailEnd type="none" w="sm" len="sm"/>
            </a:ln>
          </p:spPr>
        </p:cxnSp>
        <p:cxnSp>
          <p:nvCxnSpPr>
            <p:cNvPr id="1074" name="Google Shape;1074;p281"/>
            <p:cNvCxnSpPr>
              <a:endCxn id="1075"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62" name="Google Shape;1062;p281"/>
            <p:cNvSpPr/>
            <p:nvPr/>
          </p:nvSpPr>
          <p:spPr>
            <a:xfrm>
              <a:off x="520700" y="1843088"/>
              <a:ext cx="1963738" cy="1965325"/>
            </a:xfrm>
            <a:prstGeom prst="ellipse">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63" name="Google Shape;1063;p281"/>
            <p:cNvSpPr/>
            <p:nvPr/>
          </p:nvSpPr>
          <p:spPr>
            <a:xfrm>
              <a:off x="3375025" y="865188"/>
              <a:ext cx="206375" cy="207962"/>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5" name="Google Shape;1065;p281"/>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73" name="Google Shape;1073;p281"/>
            <p:cNvSpPr/>
            <p:nvPr/>
          </p:nvSpPr>
          <p:spPr>
            <a:xfrm>
              <a:off x="3375025" y="334168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71" name="Google Shape;1071;p281"/>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7" name="Google Shape;1067;p281"/>
            <p:cNvSpPr/>
            <p:nvPr/>
          </p:nvSpPr>
          <p:spPr>
            <a:xfrm>
              <a:off x="3375025" y="210343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75" name="Google Shape;1075;p281"/>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9" name="Google Shape;1069;p281"/>
            <p:cNvSpPr/>
            <p:nvPr/>
          </p:nvSpPr>
          <p:spPr>
            <a:xfrm>
              <a:off x="3375025" y="4578350"/>
              <a:ext cx="206375" cy="207963"/>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76" name="Google Shape;1076;p281"/>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77" name="Google Shape;1077;p281"/>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78" name="Google Shape;1078;p281"/>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79" name="Google Shape;1079;p281"/>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80" name="Google Shape;1080;p281"/>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81" name="Google Shape;1081;p281"/>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82" name="Google Shape;1082;p281"/>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83" name="Google Shape;1083;p281"/>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1_Title and Content">
  <p:cSld name="Objectives">
    <p:spTree>
      <p:nvGrpSpPr>
        <p:cNvPr id="1" name="Shape 48"/>
        <p:cNvGrpSpPr/>
        <p:nvPr/>
      </p:nvGrpSpPr>
      <p:grpSpPr>
        <a:xfrm>
          <a:off x="0" y="0"/>
          <a:ext cx="0" cy="0"/>
          <a:chOff x="0" y="0"/>
          <a:chExt cx="0" cy="0"/>
        </a:xfrm>
      </p:grpSpPr>
      <p:pic>
        <p:nvPicPr>
          <p:cNvPr id="49" name="Google Shape;49;p219"/>
          <p:cNvPicPr preferRelativeResize="0"/>
          <p:nvPr/>
        </p:nvPicPr>
        <p:blipFill rotWithShape="1">
          <a:blip r:embed="rId2">
            <a:alphaModFix amt="95000"/>
          </a:blip>
          <a:srcRect l="54" r="104"/>
          <a:stretch/>
        </p:blipFill>
        <p:spPr>
          <a:xfrm>
            <a:off x="4743084" y="0"/>
            <a:ext cx="4400917" cy="5143495"/>
          </a:xfrm>
          <a:prstGeom prst="rect">
            <a:avLst/>
          </a:prstGeom>
          <a:noFill/>
          <a:ln>
            <a:noFill/>
          </a:ln>
        </p:spPr>
      </p:pic>
      <p:pic>
        <p:nvPicPr>
          <p:cNvPr id="50" name="Google Shape;50;p219"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51" name="Google Shape;51;p219"/>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2" name="Google Shape;52;p219"/>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3" name="Google Shape;53;p21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4" name="Google Shape;54;p21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5">
    <p:spTree>
      <p:nvGrpSpPr>
        <p:cNvPr id="1" name="Shape 1084"/>
        <p:cNvGrpSpPr/>
        <p:nvPr/>
      </p:nvGrpSpPr>
      <p:grpSpPr>
        <a:xfrm>
          <a:off x="0" y="0"/>
          <a:ext cx="0" cy="0"/>
          <a:chOff x="0" y="0"/>
          <a:chExt cx="0" cy="0"/>
        </a:xfrm>
      </p:grpSpPr>
      <p:pic>
        <p:nvPicPr>
          <p:cNvPr id="1085" name="Google Shape;1085;p28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86" name="Google Shape;1086;p28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87" name="Google Shape;1087;p28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88" name="Google Shape;1088;p282"/>
          <p:cNvGrpSpPr/>
          <p:nvPr/>
        </p:nvGrpSpPr>
        <p:grpSpPr>
          <a:xfrm>
            <a:off x="2441263" y="1060409"/>
            <a:ext cx="4259386" cy="3399177"/>
            <a:chOff x="2441263" y="1068029"/>
            <a:chExt cx="4259386" cy="3399177"/>
          </a:xfrm>
        </p:grpSpPr>
        <p:pic>
          <p:nvPicPr>
            <p:cNvPr id="1089" name="Google Shape;1089;p282" descr="Icon&#10;&#10;Description automatically generated"/>
            <p:cNvPicPr preferRelativeResize="0"/>
            <p:nvPr/>
          </p:nvPicPr>
          <p:blipFill rotWithShape="1">
            <a:blip r:embed="rId3">
              <a:alphaModFix/>
            </a:blip>
            <a:srcRect/>
            <a:stretch/>
          </p:blipFill>
          <p:spPr>
            <a:xfrm>
              <a:off x="2625376" y="1068029"/>
              <a:ext cx="3885072" cy="3371043"/>
            </a:xfrm>
            <a:prstGeom prst="rect">
              <a:avLst/>
            </a:prstGeom>
            <a:noFill/>
            <a:ln>
              <a:noFill/>
            </a:ln>
          </p:spPr>
        </p:pic>
        <p:grpSp>
          <p:nvGrpSpPr>
            <p:cNvPr id="1090" name="Google Shape;1090;p282"/>
            <p:cNvGrpSpPr/>
            <p:nvPr/>
          </p:nvGrpSpPr>
          <p:grpSpPr>
            <a:xfrm>
              <a:off x="2441263" y="1089939"/>
              <a:ext cx="4259386" cy="3377267"/>
              <a:chOff x="2441263" y="1089939"/>
              <a:chExt cx="4259386" cy="3377267"/>
            </a:xfrm>
          </p:grpSpPr>
          <p:sp>
            <p:nvSpPr>
              <p:cNvPr id="1091" name="Google Shape;1091;p282"/>
              <p:cNvSpPr/>
              <p:nvPr/>
            </p:nvSpPr>
            <p:spPr>
              <a:xfrm>
                <a:off x="6618723" y="2315344"/>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92" name="Google Shape;1092;p282"/>
              <p:cNvSpPr/>
              <p:nvPr/>
            </p:nvSpPr>
            <p:spPr>
              <a:xfrm>
                <a:off x="6426200" y="3567533"/>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93" name="Google Shape;1093;p282"/>
              <p:cNvSpPr/>
              <p:nvPr/>
            </p:nvSpPr>
            <p:spPr>
              <a:xfrm>
                <a:off x="5448688" y="4385279"/>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94" name="Google Shape;1094;p282"/>
              <p:cNvSpPr/>
              <p:nvPr/>
            </p:nvSpPr>
            <p:spPr>
              <a:xfrm>
                <a:off x="6444214" y="1089939"/>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95" name="Google Shape;1095;p282"/>
              <p:cNvSpPr/>
              <p:nvPr/>
            </p:nvSpPr>
            <p:spPr>
              <a:xfrm>
                <a:off x="2441263" y="2315345"/>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96" name="Google Shape;1096;p282"/>
              <p:cNvSpPr/>
              <p:nvPr/>
            </p:nvSpPr>
            <p:spPr>
              <a:xfrm>
                <a:off x="2619761" y="3574306"/>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97" name="Google Shape;1097;p282"/>
              <p:cNvSpPr/>
              <p:nvPr/>
            </p:nvSpPr>
            <p:spPr>
              <a:xfrm>
                <a:off x="3592732" y="4385280"/>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98" name="Google Shape;1098;p282"/>
              <p:cNvSpPr/>
              <p:nvPr/>
            </p:nvSpPr>
            <p:spPr>
              <a:xfrm>
                <a:off x="2619761" y="1096713"/>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099" name="Google Shape;1099;p282"/>
            <p:cNvGrpSpPr/>
            <p:nvPr/>
          </p:nvGrpSpPr>
          <p:grpSpPr>
            <a:xfrm>
              <a:off x="3551613" y="1402488"/>
              <a:ext cx="2053983" cy="2053983"/>
              <a:chOff x="3766548" y="1602249"/>
              <a:chExt cx="2053983" cy="2053983"/>
            </a:xfrm>
          </p:grpSpPr>
          <p:sp>
            <p:nvSpPr>
              <p:cNvPr id="1100" name="Google Shape;1100;p282"/>
              <p:cNvSpPr/>
              <p:nvPr/>
            </p:nvSpPr>
            <p:spPr>
              <a:xfrm>
                <a:off x="3766548" y="1602249"/>
                <a:ext cx="2053983" cy="2053983"/>
              </a:xfrm>
              <a:prstGeom prst="ellipse">
                <a:avLst/>
              </a:prstGeom>
              <a:solidFill>
                <a:srgbClr val="F2F2F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01" name="Google Shape;1101;p282"/>
              <p:cNvSpPr/>
              <p:nvPr/>
            </p:nvSpPr>
            <p:spPr>
              <a:xfrm>
                <a:off x="3820905" y="1656606"/>
                <a:ext cx="1945269" cy="1945269"/>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102" name="Google Shape;1102;p282"/>
          <p:cNvSpPr txBox="1">
            <a:spLocks noGrp="1"/>
          </p:cNvSpPr>
          <p:nvPr>
            <p:ph type="body" idx="1"/>
          </p:nvPr>
        </p:nvSpPr>
        <p:spPr>
          <a:xfrm>
            <a:off x="3719246" y="226441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3" name="Google Shape;1103;p282"/>
          <p:cNvSpPr txBox="1">
            <a:spLocks noGrp="1"/>
          </p:cNvSpPr>
          <p:nvPr>
            <p:ph type="body" idx="2"/>
          </p:nvPr>
        </p:nvSpPr>
        <p:spPr>
          <a:xfrm>
            <a:off x="817135" y="96110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4" name="Google Shape;1104;p282"/>
          <p:cNvSpPr txBox="1">
            <a:spLocks noGrp="1"/>
          </p:cNvSpPr>
          <p:nvPr>
            <p:ph type="body" idx="3"/>
          </p:nvPr>
        </p:nvSpPr>
        <p:spPr>
          <a:xfrm>
            <a:off x="633920" y="218861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5" name="Google Shape;1105;p282"/>
          <p:cNvSpPr txBox="1">
            <a:spLocks noGrp="1"/>
          </p:cNvSpPr>
          <p:nvPr>
            <p:ph type="body" idx="4"/>
          </p:nvPr>
        </p:nvSpPr>
        <p:spPr>
          <a:xfrm>
            <a:off x="803908" y="34488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6" name="Google Shape;1106;p282"/>
          <p:cNvSpPr txBox="1">
            <a:spLocks noGrp="1"/>
          </p:cNvSpPr>
          <p:nvPr>
            <p:ph type="body" idx="5"/>
          </p:nvPr>
        </p:nvSpPr>
        <p:spPr>
          <a:xfrm>
            <a:off x="1798245" y="42585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7" name="Google Shape;1107;p282"/>
          <p:cNvSpPr txBox="1">
            <a:spLocks noGrp="1"/>
          </p:cNvSpPr>
          <p:nvPr>
            <p:ph type="body" idx="6"/>
          </p:nvPr>
        </p:nvSpPr>
        <p:spPr>
          <a:xfrm>
            <a:off x="6615516" y="96110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8" name="Google Shape;1108;p282"/>
          <p:cNvSpPr txBox="1">
            <a:spLocks noGrp="1"/>
          </p:cNvSpPr>
          <p:nvPr>
            <p:ph type="body" idx="7"/>
          </p:nvPr>
        </p:nvSpPr>
        <p:spPr>
          <a:xfrm>
            <a:off x="6787154" y="218861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9" name="Google Shape;1109;p282"/>
          <p:cNvSpPr txBox="1">
            <a:spLocks noGrp="1"/>
          </p:cNvSpPr>
          <p:nvPr>
            <p:ph type="body" idx="8"/>
          </p:nvPr>
        </p:nvSpPr>
        <p:spPr>
          <a:xfrm>
            <a:off x="6602289" y="34488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10" name="Google Shape;1110;p282"/>
          <p:cNvSpPr txBox="1">
            <a:spLocks noGrp="1"/>
          </p:cNvSpPr>
          <p:nvPr>
            <p:ph type="body" idx="9"/>
          </p:nvPr>
        </p:nvSpPr>
        <p:spPr>
          <a:xfrm>
            <a:off x="5584940" y="42585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6">
    <p:spTree>
      <p:nvGrpSpPr>
        <p:cNvPr id="1" name="Shape 1111"/>
        <p:cNvGrpSpPr/>
        <p:nvPr/>
      </p:nvGrpSpPr>
      <p:grpSpPr>
        <a:xfrm>
          <a:off x="0" y="0"/>
          <a:ext cx="0" cy="0"/>
          <a:chOff x="0" y="0"/>
          <a:chExt cx="0" cy="0"/>
        </a:xfrm>
      </p:grpSpPr>
      <p:pic>
        <p:nvPicPr>
          <p:cNvPr id="1112" name="Google Shape;1112;p28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113" name="Google Shape;1113;p28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14" name="Google Shape;1114;p28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15" name="Google Shape;1115;p283"/>
          <p:cNvGrpSpPr/>
          <p:nvPr/>
        </p:nvGrpSpPr>
        <p:grpSpPr>
          <a:xfrm>
            <a:off x="1941529" y="1105301"/>
            <a:ext cx="5260942" cy="3388546"/>
            <a:chOff x="1941529" y="1120931"/>
            <a:chExt cx="5260942" cy="3388546"/>
          </a:xfrm>
        </p:grpSpPr>
        <p:sp>
          <p:nvSpPr>
            <p:cNvPr id="1116" name="Google Shape;1116;p283" descr="A picture containing icon&#10;&#10;Description automatically generated"/>
            <p:cNvSpPr/>
            <p:nvPr/>
          </p:nvSpPr>
          <p:spPr>
            <a:xfrm>
              <a:off x="1941529" y="1120931"/>
              <a:ext cx="5260942" cy="3388546"/>
            </a:xfrm>
            <a:prstGeom prst="rect">
              <a:avLst/>
            </a:prstGeom>
            <a:solidFill>
              <a:srgbClr val="FFFFFF"/>
            </a:solidFill>
            <a:ln>
              <a:noFill/>
            </a:ln>
            <a:effectLst>
              <a:outerShdw blurRad="50800" dist="38100" dir="2700000" algn="tl"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7" name="Google Shape;1117;p283"/>
            <p:cNvSpPr txBox="1"/>
            <p:nvPr/>
          </p:nvSpPr>
          <p:spPr>
            <a:xfrm>
              <a:off x="2881078" y="132388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sp>
          <p:nvSpPr>
            <p:cNvPr id="1118" name="Google Shape;1118;p283"/>
            <p:cNvSpPr txBox="1"/>
            <p:nvPr/>
          </p:nvSpPr>
          <p:spPr>
            <a:xfrm>
              <a:off x="2121488" y="216415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sp>
          <p:nvSpPr>
            <p:cNvPr id="1119" name="Google Shape;1119;p283"/>
            <p:cNvSpPr txBox="1"/>
            <p:nvPr/>
          </p:nvSpPr>
          <p:spPr>
            <a:xfrm>
              <a:off x="2121487" y="310981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sp>
          <p:nvSpPr>
            <p:cNvPr id="1120" name="Google Shape;1120;p283"/>
            <p:cNvSpPr txBox="1"/>
            <p:nvPr/>
          </p:nvSpPr>
          <p:spPr>
            <a:xfrm>
              <a:off x="2881078"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sp>
          <p:nvSpPr>
            <p:cNvPr id="1121" name="Google Shape;1121;p283"/>
            <p:cNvSpPr txBox="1"/>
            <p:nvPr/>
          </p:nvSpPr>
          <p:spPr>
            <a:xfrm>
              <a:off x="5885786"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8</a:t>
              </a:r>
              <a:endParaRPr sz="1400" b="0" i="0" u="none" strike="noStrike" cap="none">
                <a:solidFill>
                  <a:srgbClr val="000000"/>
                </a:solidFill>
                <a:latin typeface="Arial"/>
                <a:ea typeface="Arial"/>
                <a:cs typeface="Arial"/>
                <a:sym typeface="Arial"/>
              </a:endParaRPr>
            </a:p>
          </p:txBody>
        </p:sp>
        <p:sp>
          <p:nvSpPr>
            <p:cNvPr id="1122" name="Google Shape;1122;p283"/>
            <p:cNvSpPr txBox="1"/>
            <p:nvPr/>
          </p:nvSpPr>
          <p:spPr>
            <a:xfrm>
              <a:off x="6646571" y="311699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sp>
          <p:nvSpPr>
            <p:cNvPr id="1123" name="Google Shape;1123;p283"/>
            <p:cNvSpPr txBox="1"/>
            <p:nvPr/>
          </p:nvSpPr>
          <p:spPr>
            <a:xfrm>
              <a:off x="6649241" y="2139182"/>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sp>
          <p:nvSpPr>
            <p:cNvPr id="1124" name="Google Shape;1124;p283"/>
            <p:cNvSpPr txBox="1"/>
            <p:nvPr/>
          </p:nvSpPr>
          <p:spPr>
            <a:xfrm>
              <a:off x="5885785" y="1321265"/>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sp>
        <p:nvSpPr>
          <p:cNvPr id="1125" name="Google Shape;1125;p283"/>
          <p:cNvSpPr txBox="1">
            <a:spLocks noGrp="1"/>
          </p:cNvSpPr>
          <p:nvPr>
            <p:ph type="body" idx="1"/>
          </p:nvPr>
        </p:nvSpPr>
        <p:spPr>
          <a:xfrm>
            <a:off x="89551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6" name="Google Shape;1126;p283"/>
          <p:cNvSpPr txBox="1">
            <a:spLocks noGrp="1"/>
          </p:cNvSpPr>
          <p:nvPr>
            <p:ph type="body" idx="2"/>
          </p:nvPr>
        </p:nvSpPr>
        <p:spPr>
          <a:xfrm>
            <a:off x="135731"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7" name="Google Shape;1127;p283"/>
          <p:cNvSpPr txBox="1">
            <a:spLocks noGrp="1"/>
          </p:cNvSpPr>
          <p:nvPr>
            <p:ph type="body" idx="3"/>
          </p:nvPr>
        </p:nvSpPr>
        <p:spPr>
          <a:xfrm>
            <a:off x="135731"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8" name="Google Shape;1128;p283"/>
          <p:cNvSpPr txBox="1">
            <a:spLocks noGrp="1"/>
          </p:cNvSpPr>
          <p:nvPr>
            <p:ph type="body" idx="4"/>
          </p:nvPr>
        </p:nvSpPr>
        <p:spPr>
          <a:xfrm>
            <a:off x="89551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9" name="Google Shape;1129;p283"/>
          <p:cNvSpPr txBox="1">
            <a:spLocks noGrp="1"/>
          </p:cNvSpPr>
          <p:nvPr>
            <p:ph type="body" idx="5"/>
          </p:nvPr>
        </p:nvSpPr>
        <p:spPr>
          <a:xfrm>
            <a:off x="652505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30" name="Google Shape;1130;p283"/>
          <p:cNvSpPr txBox="1">
            <a:spLocks noGrp="1"/>
          </p:cNvSpPr>
          <p:nvPr>
            <p:ph type="body" idx="6"/>
          </p:nvPr>
        </p:nvSpPr>
        <p:spPr>
          <a:xfrm>
            <a:off x="652505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31" name="Google Shape;1131;p283"/>
          <p:cNvSpPr txBox="1">
            <a:spLocks noGrp="1"/>
          </p:cNvSpPr>
          <p:nvPr>
            <p:ph type="body" idx="7"/>
          </p:nvPr>
        </p:nvSpPr>
        <p:spPr>
          <a:xfrm>
            <a:off x="7294177"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32" name="Google Shape;1132;p283"/>
          <p:cNvSpPr txBox="1">
            <a:spLocks noGrp="1"/>
          </p:cNvSpPr>
          <p:nvPr>
            <p:ph type="body" idx="8"/>
          </p:nvPr>
        </p:nvSpPr>
        <p:spPr>
          <a:xfrm>
            <a:off x="7294177"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33" name="Google Shape;1133;p283"/>
          <p:cNvSpPr txBox="1">
            <a:spLocks noGrp="1"/>
          </p:cNvSpPr>
          <p:nvPr>
            <p:ph type="body" idx="9"/>
          </p:nvPr>
        </p:nvSpPr>
        <p:spPr>
          <a:xfrm>
            <a:off x="3732038" y="2630794"/>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7">
    <p:spTree>
      <p:nvGrpSpPr>
        <p:cNvPr id="1" name="Shape 1134"/>
        <p:cNvGrpSpPr/>
        <p:nvPr/>
      </p:nvGrpSpPr>
      <p:grpSpPr>
        <a:xfrm>
          <a:off x="0" y="0"/>
          <a:ext cx="0" cy="0"/>
          <a:chOff x="0" y="0"/>
          <a:chExt cx="0" cy="0"/>
        </a:xfrm>
      </p:grpSpPr>
      <p:pic>
        <p:nvPicPr>
          <p:cNvPr id="1135" name="Google Shape;1135;p284"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136" name="Google Shape;1136;p28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37" name="Google Shape;1137;p28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38" name="Google Shape;1138;p284"/>
          <p:cNvGrpSpPr/>
          <p:nvPr/>
        </p:nvGrpSpPr>
        <p:grpSpPr>
          <a:xfrm>
            <a:off x="1761518" y="3131028"/>
            <a:ext cx="5620964" cy="646462"/>
            <a:chOff x="881517" y="3131028"/>
            <a:chExt cx="5620964" cy="646462"/>
          </a:xfrm>
        </p:grpSpPr>
        <p:grpSp>
          <p:nvGrpSpPr>
            <p:cNvPr id="1139" name="Google Shape;1139;p284"/>
            <p:cNvGrpSpPr/>
            <p:nvPr/>
          </p:nvGrpSpPr>
          <p:grpSpPr>
            <a:xfrm>
              <a:off x="881517" y="3131028"/>
              <a:ext cx="397892" cy="646462"/>
              <a:chOff x="1400864" y="1624076"/>
              <a:chExt cx="560368" cy="910439"/>
            </a:xfrm>
          </p:grpSpPr>
          <p:grpSp>
            <p:nvGrpSpPr>
              <p:cNvPr id="1140" name="Google Shape;1140;p284"/>
              <p:cNvGrpSpPr/>
              <p:nvPr/>
            </p:nvGrpSpPr>
            <p:grpSpPr>
              <a:xfrm>
                <a:off x="1400864" y="1624076"/>
                <a:ext cx="560368" cy="825149"/>
                <a:chOff x="1342876" y="1647676"/>
                <a:chExt cx="560368" cy="825149"/>
              </a:xfrm>
            </p:grpSpPr>
            <p:sp>
              <p:nvSpPr>
                <p:cNvPr id="1141" name="Google Shape;1141;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42" name="Google Shape;1142;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43" name="Google Shape;1143;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44" name="Google Shape;1144;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45" name="Google Shape;1145;p284"/>
            <p:cNvGrpSpPr/>
            <p:nvPr/>
          </p:nvGrpSpPr>
          <p:grpSpPr>
            <a:xfrm>
              <a:off x="2622541" y="3131028"/>
              <a:ext cx="397892" cy="646462"/>
              <a:chOff x="1400864" y="1624076"/>
              <a:chExt cx="560368" cy="910439"/>
            </a:xfrm>
          </p:grpSpPr>
          <p:grpSp>
            <p:nvGrpSpPr>
              <p:cNvPr id="1146" name="Google Shape;1146;p284"/>
              <p:cNvGrpSpPr/>
              <p:nvPr/>
            </p:nvGrpSpPr>
            <p:grpSpPr>
              <a:xfrm>
                <a:off x="1400864" y="1624076"/>
                <a:ext cx="560368" cy="825149"/>
                <a:chOff x="1342876" y="1647676"/>
                <a:chExt cx="560368" cy="825149"/>
              </a:xfrm>
            </p:grpSpPr>
            <p:sp>
              <p:nvSpPr>
                <p:cNvPr id="1147" name="Google Shape;1147;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48" name="Google Shape;1148;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49" name="Google Shape;1149;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50" name="Google Shape;1150;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51" name="Google Shape;1151;p284"/>
            <p:cNvGrpSpPr/>
            <p:nvPr/>
          </p:nvGrpSpPr>
          <p:grpSpPr>
            <a:xfrm>
              <a:off x="4363565" y="3131028"/>
              <a:ext cx="397892" cy="646462"/>
              <a:chOff x="1400864" y="1624076"/>
              <a:chExt cx="560368" cy="910439"/>
            </a:xfrm>
          </p:grpSpPr>
          <p:grpSp>
            <p:nvGrpSpPr>
              <p:cNvPr id="1152" name="Google Shape;1152;p284"/>
              <p:cNvGrpSpPr/>
              <p:nvPr/>
            </p:nvGrpSpPr>
            <p:grpSpPr>
              <a:xfrm>
                <a:off x="1400864" y="1624076"/>
                <a:ext cx="560368" cy="825149"/>
                <a:chOff x="1342876" y="1647676"/>
                <a:chExt cx="560368" cy="825149"/>
              </a:xfrm>
            </p:grpSpPr>
            <p:sp>
              <p:nvSpPr>
                <p:cNvPr id="1153" name="Google Shape;1153;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54" name="Google Shape;1154;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55" name="Google Shape;1155;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56" name="Google Shape;1156;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57" name="Google Shape;1157;p284"/>
            <p:cNvGrpSpPr/>
            <p:nvPr/>
          </p:nvGrpSpPr>
          <p:grpSpPr>
            <a:xfrm>
              <a:off x="6104589" y="3131028"/>
              <a:ext cx="397892" cy="646462"/>
              <a:chOff x="1400864" y="1624076"/>
              <a:chExt cx="560368" cy="910439"/>
            </a:xfrm>
          </p:grpSpPr>
          <p:grpSp>
            <p:nvGrpSpPr>
              <p:cNvPr id="1158" name="Google Shape;1158;p284"/>
              <p:cNvGrpSpPr/>
              <p:nvPr/>
            </p:nvGrpSpPr>
            <p:grpSpPr>
              <a:xfrm>
                <a:off x="1400864" y="1624076"/>
                <a:ext cx="560368" cy="825149"/>
                <a:chOff x="1342876" y="1647676"/>
                <a:chExt cx="560368" cy="825149"/>
              </a:xfrm>
            </p:grpSpPr>
            <p:sp>
              <p:nvSpPr>
                <p:cNvPr id="1159" name="Google Shape;1159;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60" name="Google Shape;1160;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61" name="Google Shape;1161;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62" name="Google Shape;1162;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163" name="Google Shape;1163;p284"/>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64" name="Google Shape;1164;p284"/>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65" name="Google Shape;1165;p284"/>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66" name="Google Shape;1166;p284"/>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167" name="Google Shape;1167;p284"/>
          <p:cNvGrpSpPr/>
          <p:nvPr/>
        </p:nvGrpSpPr>
        <p:grpSpPr>
          <a:xfrm>
            <a:off x="881517" y="1424144"/>
            <a:ext cx="7361989" cy="646462"/>
            <a:chOff x="881517" y="2219381"/>
            <a:chExt cx="7361989" cy="646462"/>
          </a:xfrm>
        </p:grpSpPr>
        <p:grpSp>
          <p:nvGrpSpPr>
            <p:cNvPr id="1168" name="Google Shape;1168;p284"/>
            <p:cNvGrpSpPr/>
            <p:nvPr/>
          </p:nvGrpSpPr>
          <p:grpSpPr>
            <a:xfrm>
              <a:off x="881517" y="2219381"/>
              <a:ext cx="397892" cy="646462"/>
              <a:chOff x="1400864" y="1624076"/>
              <a:chExt cx="560368" cy="910439"/>
            </a:xfrm>
          </p:grpSpPr>
          <p:grpSp>
            <p:nvGrpSpPr>
              <p:cNvPr id="1169" name="Google Shape;1169;p284"/>
              <p:cNvGrpSpPr/>
              <p:nvPr/>
            </p:nvGrpSpPr>
            <p:grpSpPr>
              <a:xfrm>
                <a:off x="1400864" y="1624076"/>
                <a:ext cx="560368" cy="825149"/>
                <a:chOff x="1342876" y="1647676"/>
                <a:chExt cx="560368" cy="825149"/>
              </a:xfrm>
            </p:grpSpPr>
            <p:sp>
              <p:nvSpPr>
                <p:cNvPr id="1170" name="Google Shape;1170;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71" name="Google Shape;1171;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72" name="Google Shape;1172;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73" name="Google Shape;1173;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74" name="Google Shape;1174;p284"/>
            <p:cNvGrpSpPr/>
            <p:nvPr/>
          </p:nvGrpSpPr>
          <p:grpSpPr>
            <a:xfrm>
              <a:off x="2622541" y="2219381"/>
              <a:ext cx="397892" cy="646462"/>
              <a:chOff x="1400864" y="1624076"/>
              <a:chExt cx="560368" cy="910439"/>
            </a:xfrm>
          </p:grpSpPr>
          <p:grpSp>
            <p:nvGrpSpPr>
              <p:cNvPr id="1175" name="Google Shape;1175;p284"/>
              <p:cNvGrpSpPr/>
              <p:nvPr/>
            </p:nvGrpSpPr>
            <p:grpSpPr>
              <a:xfrm>
                <a:off x="1400864" y="1624076"/>
                <a:ext cx="560368" cy="825149"/>
                <a:chOff x="1342876" y="1647676"/>
                <a:chExt cx="560368" cy="825149"/>
              </a:xfrm>
            </p:grpSpPr>
            <p:sp>
              <p:nvSpPr>
                <p:cNvPr id="1176" name="Google Shape;1176;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77" name="Google Shape;1177;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78" name="Google Shape;1178;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79" name="Google Shape;1179;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80" name="Google Shape;1180;p284"/>
            <p:cNvGrpSpPr/>
            <p:nvPr/>
          </p:nvGrpSpPr>
          <p:grpSpPr>
            <a:xfrm>
              <a:off x="4363565" y="2219381"/>
              <a:ext cx="397892" cy="646462"/>
              <a:chOff x="1400864" y="1624076"/>
              <a:chExt cx="560368" cy="910439"/>
            </a:xfrm>
          </p:grpSpPr>
          <p:grpSp>
            <p:nvGrpSpPr>
              <p:cNvPr id="1181" name="Google Shape;1181;p284"/>
              <p:cNvGrpSpPr/>
              <p:nvPr/>
            </p:nvGrpSpPr>
            <p:grpSpPr>
              <a:xfrm>
                <a:off x="1400864" y="1624076"/>
                <a:ext cx="560368" cy="825149"/>
                <a:chOff x="1342876" y="1647676"/>
                <a:chExt cx="560368" cy="825149"/>
              </a:xfrm>
            </p:grpSpPr>
            <p:sp>
              <p:nvSpPr>
                <p:cNvPr id="1182" name="Google Shape;1182;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83" name="Google Shape;1183;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84" name="Google Shape;1184;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85" name="Google Shape;1185;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86" name="Google Shape;1186;p284"/>
            <p:cNvGrpSpPr/>
            <p:nvPr/>
          </p:nvGrpSpPr>
          <p:grpSpPr>
            <a:xfrm>
              <a:off x="6104589" y="2219381"/>
              <a:ext cx="397892" cy="646462"/>
              <a:chOff x="1400864" y="1624076"/>
              <a:chExt cx="560368" cy="910439"/>
            </a:xfrm>
          </p:grpSpPr>
          <p:grpSp>
            <p:nvGrpSpPr>
              <p:cNvPr id="1187" name="Google Shape;1187;p284"/>
              <p:cNvGrpSpPr/>
              <p:nvPr/>
            </p:nvGrpSpPr>
            <p:grpSpPr>
              <a:xfrm>
                <a:off x="1400864" y="1624076"/>
                <a:ext cx="560368" cy="825149"/>
                <a:chOff x="1342876" y="1647676"/>
                <a:chExt cx="560368" cy="825149"/>
              </a:xfrm>
            </p:grpSpPr>
            <p:sp>
              <p:nvSpPr>
                <p:cNvPr id="1188" name="Google Shape;1188;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89" name="Google Shape;1189;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90" name="Google Shape;1190;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91" name="Google Shape;1191;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92" name="Google Shape;1192;p284"/>
            <p:cNvGrpSpPr/>
            <p:nvPr/>
          </p:nvGrpSpPr>
          <p:grpSpPr>
            <a:xfrm>
              <a:off x="7845614" y="2219381"/>
              <a:ext cx="397892" cy="646462"/>
              <a:chOff x="1400864" y="1624076"/>
              <a:chExt cx="560368" cy="910439"/>
            </a:xfrm>
          </p:grpSpPr>
          <p:grpSp>
            <p:nvGrpSpPr>
              <p:cNvPr id="1193" name="Google Shape;1193;p284"/>
              <p:cNvGrpSpPr/>
              <p:nvPr/>
            </p:nvGrpSpPr>
            <p:grpSpPr>
              <a:xfrm>
                <a:off x="1400864" y="1624076"/>
                <a:ext cx="560368" cy="825149"/>
                <a:chOff x="1342876" y="1647676"/>
                <a:chExt cx="560368" cy="825149"/>
              </a:xfrm>
            </p:grpSpPr>
            <p:sp>
              <p:nvSpPr>
                <p:cNvPr id="1194" name="Google Shape;1194;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95" name="Google Shape;1195;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96" name="Google Shape;1196;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97" name="Google Shape;1197;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198" name="Google Shape;1198;p284"/>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99" name="Google Shape;1199;p284"/>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00" name="Google Shape;1200;p284"/>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01" name="Google Shape;1201;p284"/>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02" name="Google Shape;1202;p284"/>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8">
    <p:spTree>
      <p:nvGrpSpPr>
        <p:cNvPr id="1" name="Shape 1203"/>
        <p:cNvGrpSpPr/>
        <p:nvPr/>
      </p:nvGrpSpPr>
      <p:grpSpPr>
        <a:xfrm>
          <a:off x="0" y="0"/>
          <a:ext cx="0" cy="0"/>
          <a:chOff x="0" y="0"/>
          <a:chExt cx="0" cy="0"/>
        </a:xfrm>
      </p:grpSpPr>
      <p:pic>
        <p:nvPicPr>
          <p:cNvPr id="1204" name="Google Shape;1204;p28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205" name="Google Shape;1205;p28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06" name="Google Shape;1206;p28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207" name="Google Shape;1207;p285"/>
          <p:cNvGrpSpPr/>
          <p:nvPr/>
        </p:nvGrpSpPr>
        <p:grpSpPr>
          <a:xfrm>
            <a:off x="1761518" y="3131028"/>
            <a:ext cx="5620964" cy="646462"/>
            <a:chOff x="881517" y="3131028"/>
            <a:chExt cx="5620964" cy="646462"/>
          </a:xfrm>
        </p:grpSpPr>
        <p:grpSp>
          <p:nvGrpSpPr>
            <p:cNvPr id="1208" name="Google Shape;1208;p285"/>
            <p:cNvGrpSpPr/>
            <p:nvPr/>
          </p:nvGrpSpPr>
          <p:grpSpPr>
            <a:xfrm>
              <a:off x="881517" y="3131028"/>
              <a:ext cx="397892" cy="646462"/>
              <a:chOff x="1400864" y="1624076"/>
              <a:chExt cx="560368" cy="910439"/>
            </a:xfrm>
          </p:grpSpPr>
          <p:grpSp>
            <p:nvGrpSpPr>
              <p:cNvPr id="1209" name="Google Shape;1209;p285"/>
              <p:cNvGrpSpPr/>
              <p:nvPr/>
            </p:nvGrpSpPr>
            <p:grpSpPr>
              <a:xfrm>
                <a:off x="1400864" y="1624076"/>
                <a:ext cx="560368" cy="825149"/>
                <a:chOff x="1342876" y="1647676"/>
                <a:chExt cx="560368" cy="825149"/>
              </a:xfrm>
            </p:grpSpPr>
            <p:sp>
              <p:nvSpPr>
                <p:cNvPr id="1210" name="Google Shape;1210;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11" name="Google Shape;1211;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12" name="Google Shape;1212;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13" name="Google Shape;1213;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14" name="Google Shape;1214;p285"/>
            <p:cNvGrpSpPr/>
            <p:nvPr/>
          </p:nvGrpSpPr>
          <p:grpSpPr>
            <a:xfrm>
              <a:off x="2622541" y="3131028"/>
              <a:ext cx="397892" cy="646462"/>
              <a:chOff x="1400864" y="1624076"/>
              <a:chExt cx="560368" cy="910439"/>
            </a:xfrm>
          </p:grpSpPr>
          <p:grpSp>
            <p:nvGrpSpPr>
              <p:cNvPr id="1215" name="Google Shape;1215;p285"/>
              <p:cNvGrpSpPr/>
              <p:nvPr/>
            </p:nvGrpSpPr>
            <p:grpSpPr>
              <a:xfrm>
                <a:off x="1400864" y="1624076"/>
                <a:ext cx="560368" cy="825149"/>
                <a:chOff x="1342876" y="1647676"/>
                <a:chExt cx="560368" cy="825149"/>
              </a:xfrm>
            </p:grpSpPr>
            <p:sp>
              <p:nvSpPr>
                <p:cNvPr id="1216" name="Google Shape;1216;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17" name="Google Shape;1217;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18" name="Google Shape;1218;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19" name="Google Shape;1219;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20" name="Google Shape;1220;p285"/>
            <p:cNvGrpSpPr/>
            <p:nvPr/>
          </p:nvGrpSpPr>
          <p:grpSpPr>
            <a:xfrm>
              <a:off x="4363565" y="3131028"/>
              <a:ext cx="397892" cy="646462"/>
              <a:chOff x="1400864" y="1624076"/>
              <a:chExt cx="560368" cy="910439"/>
            </a:xfrm>
          </p:grpSpPr>
          <p:grpSp>
            <p:nvGrpSpPr>
              <p:cNvPr id="1221" name="Google Shape;1221;p285"/>
              <p:cNvGrpSpPr/>
              <p:nvPr/>
            </p:nvGrpSpPr>
            <p:grpSpPr>
              <a:xfrm>
                <a:off x="1400864" y="1624076"/>
                <a:ext cx="560368" cy="825149"/>
                <a:chOff x="1342876" y="1647676"/>
                <a:chExt cx="560368" cy="825149"/>
              </a:xfrm>
            </p:grpSpPr>
            <p:sp>
              <p:nvSpPr>
                <p:cNvPr id="1222" name="Google Shape;1222;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23" name="Google Shape;1223;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24" name="Google Shape;1224;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25" name="Google Shape;1225;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26" name="Google Shape;1226;p285"/>
            <p:cNvGrpSpPr/>
            <p:nvPr/>
          </p:nvGrpSpPr>
          <p:grpSpPr>
            <a:xfrm>
              <a:off x="6104589" y="3131028"/>
              <a:ext cx="397892" cy="646462"/>
              <a:chOff x="1400864" y="1624076"/>
              <a:chExt cx="560368" cy="910439"/>
            </a:xfrm>
          </p:grpSpPr>
          <p:grpSp>
            <p:nvGrpSpPr>
              <p:cNvPr id="1227" name="Google Shape;1227;p285"/>
              <p:cNvGrpSpPr/>
              <p:nvPr/>
            </p:nvGrpSpPr>
            <p:grpSpPr>
              <a:xfrm>
                <a:off x="1400864" y="1624076"/>
                <a:ext cx="560368" cy="825149"/>
                <a:chOff x="1342876" y="1647676"/>
                <a:chExt cx="560368" cy="825149"/>
              </a:xfrm>
            </p:grpSpPr>
            <p:sp>
              <p:nvSpPr>
                <p:cNvPr id="1228" name="Google Shape;1228;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29" name="Google Shape;1229;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30" name="Google Shape;1230;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31" name="Google Shape;1231;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232" name="Google Shape;1232;p285"/>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33" name="Google Shape;1233;p285"/>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34" name="Google Shape;1234;p285"/>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35" name="Google Shape;1235;p285"/>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236" name="Google Shape;1236;p285"/>
          <p:cNvGrpSpPr/>
          <p:nvPr/>
        </p:nvGrpSpPr>
        <p:grpSpPr>
          <a:xfrm>
            <a:off x="881517" y="1424144"/>
            <a:ext cx="7361989" cy="646462"/>
            <a:chOff x="881517" y="2219381"/>
            <a:chExt cx="7361989" cy="646462"/>
          </a:xfrm>
        </p:grpSpPr>
        <p:grpSp>
          <p:nvGrpSpPr>
            <p:cNvPr id="1237" name="Google Shape;1237;p285"/>
            <p:cNvGrpSpPr/>
            <p:nvPr/>
          </p:nvGrpSpPr>
          <p:grpSpPr>
            <a:xfrm>
              <a:off x="881517" y="2219381"/>
              <a:ext cx="397892" cy="646462"/>
              <a:chOff x="1400864" y="1624076"/>
              <a:chExt cx="560368" cy="910439"/>
            </a:xfrm>
          </p:grpSpPr>
          <p:grpSp>
            <p:nvGrpSpPr>
              <p:cNvPr id="1238" name="Google Shape;1238;p285"/>
              <p:cNvGrpSpPr/>
              <p:nvPr/>
            </p:nvGrpSpPr>
            <p:grpSpPr>
              <a:xfrm>
                <a:off x="1400864" y="1624076"/>
                <a:ext cx="560368" cy="825149"/>
                <a:chOff x="1342876" y="1647676"/>
                <a:chExt cx="560368" cy="825149"/>
              </a:xfrm>
            </p:grpSpPr>
            <p:sp>
              <p:nvSpPr>
                <p:cNvPr id="1239" name="Google Shape;1239;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40" name="Google Shape;1240;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41" name="Google Shape;1241;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42" name="Google Shape;1242;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43" name="Google Shape;1243;p285"/>
            <p:cNvGrpSpPr/>
            <p:nvPr/>
          </p:nvGrpSpPr>
          <p:grpSpPr>
            <a:xfrm>
              <a:off x="2622541" y="2219381"/>
              <a:ext cx="397892" cy="646462"/>
              <a:chOff x="1400864" y="1624076"/>
              <a:chExt cx="560368" cy="910439"/>
            </a:xfrm>
          </p:grpSpPr>
          <p:grpSp>
            <p:nvGrpSpPr>
              <p:cNvPr id="1244" name="Google Shape;1244;p285"/>
              <p:cNvGrpSpPr/>
              <p:nvPr/>
            </p:nvGrpSpPr>
            <p:grpSpPr>
              <a:xfrm>
                <a:off x="1400864" y="1624076"/>
                <a:ext cx="560368" cy="825149"/>
                <a:chOff x="1342876" y="1647676"/>
                <a:chExt cx="560368" cy="825149"/>
              </a:xfrm>
            </p:grpSpPr>
            <p:sp>
              <p:nvSpPr>
                <p:cNvPr id="1245" name="Google Shape;1245;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46" name="Google Shape;1246;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47" name="Google Shape;1247;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48" name="Google Shape;1248;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49" name="Google Shape;1249;p285"/>
            <p:cNvGrpSpPr/>
            <p:nvPr/>
          </p:nvGrpSpPr>
          <p:grpSpPr>
            <a:xfrm>
              <a:off x="4363565" y="2219381"/>
              <a:ext cx="397892" cy="646462"/>
              <a:chOff x="1400864" y="1624076"/>
              <a:chExt cx="560368" cy="910439"/>
            </a:xfrm>
          </p:grpSpPr>
          <p:grpSp>
            <p:nvGrpSpPr>
              <p:cNvPr id="1250" name="Google Shape;1250;p285"/>
              <p:cNvGrpSpPr/>
              <p:nvPr/>
            </p:nvGrpSpPr>
            <p:grpSpPr>
              <a:xfrm>
                <a:off x="1400864" y="1624076"/>
                <a:ext cx="560368" cy="825149"/>
                <a:chOff x="1342876" y="1647676"/>
                <a:chExt cx="560368" cy="825149"/>
              </a:xfrm>
            </p:grpSpPr>
            <p:sp>
              <p:nvSpPr>
                <p:cNvPr id="1251" name="Google Shape;1251;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52" name="Google Shape;1252;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53" name="Google Shape;1253;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54" name="Google Shape;1254;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55" name="Google Shape;1255;p285"/>
            <p:cNvGrpSpPr/>
            <p:nvPr/>
          </p:nvGrpSpPr>
          <p:grpSpPr>
            <a:xfrm>
              <a:off x="6104589" y="2219381"/>
              <a:ext cx="397892" cy="646462"/>
              <a:chOff x="1400864" y="1624076"/>
              <a:chExt cx="560368" cy="910439"/>
            </a:xfrm>
          </p:grpSpPr>
          <p:grpSp>
            <p:nvGrpSpPr>
              <p:cNvPr id="1256" name="Google Shape;1256;p285"/>
              <p:cNvGrpSpPr/>
              <p:nvPr/>
            </p:nvGrpSpPr>
            <p:grpSpPr>
              <a:xfrm>
                <a:off x="1400864" y="1624076"/>
                <a:ext cx="560368" cy="825149"/>
                <a:chOff x="1342876" y="1647676"/>
                <a:chExt cx="560368" cy="825149"/>
              </a:xfrm>
            </p:grpSpPr>
            <p:sp>
              <p:nvSpPr>
                <p:cNvPr id="1257" name="Google Shape;1257;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58" name="Google Shape;1258;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59" name="Google Shape;1259;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60" name="Google Shape;1260;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61" name="Google Shape;1261;p285"/>
            <p:cNvGrpSpPr/>
            <p:nvPr/>
          </p:nvGrpSpPr>
          <p:grpSpPr>
            <a:xfrm>
              <a:off x="7845614" y="2219381"/>
              <a:ext cx="397892" cy="646462"/>
              <a:chOff x="1400864" y="1624076"/>
              <a:chExt cx="560368" cy="910439"/>
            </a:xfrm>
          </p:grpSpPr>
          <p:grpSp>
            <p:nvGrpSpPr>
              <p:cNvPr id="1262" name="Google Shape;1262;p285"/>
              <p:cNvGrpSpPr/>
              <p:nvPr/>
            </p:nvGrpSpPr>
            <p:grpSpPr>
              <a:xfrm>
                <a:off x="1400864" y="1624076"/>
                <a:ext cx="560368" cy="825149"/>
                <a:chOff x="1342876" y="1647676"/>
                <a:chExt cx="560368" cy="825149"/>
              </a:xfrm>
            </p:grpSpPr>
            <p:sp>
              <p:nvSpPr>
                <p:cNvPr id="1263" name="Google Shape;1263;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64" name="Google Shape;1264;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65" name="Google Shape;1265;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66" name="Google Shape;1266;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267" name="Google Shape;1267;p285"/>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68" name="Google Shape;1268;p285"/>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69" name="Google Shape;1269;p285"/>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70" name="Google Shape;1270;p285"/>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71" name="Google Shape;1271;p285"/>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9">
    <p:spTree>
      <p:nvGrpSpPr>
        <p:cNvPr id="1" name="Shape 1272"/>
        <p:cNvGrpSpPr/>
        <p:nvPr/>
      </p:nvGrpSpPr>
      <p:grpSpPr>
        <a:xfrm>
          <a:off x="0" y="0"/>
          <a:ext cx="0" cy="0"/>
          <a:chOff x="0" y="0"/>
          <a:chExt cx="0" cy="0"/>
        </a:xfrm>
      </p:grpSpPr>
      <p:pic>
        <p:nvPicPr>
          <p:cNvPr id="1273" name="Google Shape;1273;p28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274" name="Google Shape;1274;p28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75" name="Google Shape;1275;p28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276" name="Google Shape;1276;p286"/>
          <p:cNvGrpSpPr/>
          <p:nvPr/>
        </p:nvGrpSpPr>
        <p:grpSpPr>
          <a:xfrm>
            <a:off x="1761518" y="3131028"/>
            <a:ext cx="5620964" cy="646462"/>
            <a:chOff x="881517" y="3131028"/>
            <a:chExt cx="5620964" cy="646462"/>
          </a:xfrm>
        </p:grpSpPr>
        <p:grpSp>
          <p:nvGrpSpPr>
            <p:cNvPr id="1277" name="Google Shape;1277;p286"/>
            <p:cNvGrpSpPr/>
            <p:nvPr/>
          </p:nvGrpSpPr>
          <p:grpSpPr>
            <a:xfrm>
              <a:off x="881517" y="3131028"/>
              <a:ext cx="397892" cy="646462"/>
              <a:chOff x="1400864" y="1624076"/>
              <a:chExt cx="560368" cy="910439"/>
            </a:xfrm>
          </p:grpSpPr>
          <p:grpSp>
            <p:nvGrpSpPr>
              <p:cNvPr id="1278" name="Google Shape;1278;p286"/>
              <p:cNvGrpSpPr/>
              <p:nvPr/>
            </p:nvGrpSpPr>
            <p:grpSpPr>
              <a:xfrm>
                <a:off x="1400864" y="1624076"/>
                <a:ext cx="560368" cy="825149"/>
                <a:chOff x="1342876" y="1647676"/>
                <a:chExt cx="560368" cy="825149"/>
              </a:xfrm>
            </p:grpSpPr>
            <p:sp>
              <p:nvSpPr>
                <p:cNvPr id="1279" name="Google Shape;1279;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80" name="Google Shape;1280;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81" name="Google Shape;1281;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82" name="Google Shape;1282;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83" name="Google Shape;1283;p286"/>
            <p:cNvGrpSpPr/>
            <p:nvPr/>
          </p:nvGrpSpPr>
          <p:grpSpPr>
            <a:xfrm>
              <a:off x="2622541" y="3131028"/>
              <a:ext cx="397892" cy="646462"/>
              <a:chOff x="1400864" y="1624076"/>
              <a:chExt cx="560368" cy="910439"/>
            </a:xfrm>
          </p:grpSpPr>
          <p:grpSp>
            <p:nvGrpSpPr>
              <p:cNvPr id="1284" name="Google Shape;1284;p286"/>
              <p:cNvGrpSpPr/>
              <p:nvPr/>
            </p:nvGrpSpPr>
            <p:grpSpPr>
              <a:xfrm>
                <a:off x="1400864" y="1624076"/>
                <a:ext cx="560368" cy="825149"/>
                <a:chOff x="1342876" y="1647676"/>
                <a:chExt cx="560368" cy="825149"/>
              </a:xfrm>
            </p:grpSpPr>
            <p:sp>
              <p:nvSpPr>
                <p:cNvPr id="1285" name="Google Shape;1285;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86" name="Google Shape;1286;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87" name="Google Shape;1287;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88" name="Google Shape;1288;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89" name="Google Shape;1289;p286"/>
            <p:cNvGrpSpPr/>
            <p:nvPr/>
          </p:nvGrpSpPr>
          <p:grpSpPr>
            <a:xfrm>
              <a:off x="4363565" y="3131028"/>
              <a:ext cx="397892" cy="646462"/>
              <a:chOff x="1400864" y="1624076"/>
              <a:chExt cx="560368" cy="910439"/>
            </a:xfrm>
          </p:grpSpPr>
          <p:grpSp>
            <p:nvGrpSpPr>
              <p:cNvPr id="1290" name="Google Shape;1290;p286"/>
              <p:cNvGrpSpPr/>
              <p:nvPr/>
            </p:nvGrpSpPr>
            <p:grpSpPr>
              <a:xfrm>
                <a:off x="1400864" y="1624076"/>
                <a:ext cx="560368" cy="825149"/>
                <a:chOff x="1342876" y="1647676"/>
                <a:chExt cx="560368" cy="825149"/>
              </a:xfrm>
            </p:grpSpPr>
            <p:sp>
              <p:nvSpPr>
                <p:cNvPr id="1291" name="Google Shape;1291;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92" name="Google Shape;1292;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93" name="Google Shape;1293;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94" name="Google Shape;1294;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95" name="Google Shape;1295;p286"/>
            <p:cNvGrpSpPr/>
            <p:nvPr/>
          </p:nvGrpSpPr>
          <p:grpSpPr>
            <a:xfrm>
              <a:off x="6104589" y="3131028"/>
              <a:ext cx="397892" cy="646462"/>
              <a:chOff x="1400864" y="1624076"/>
              <a:chExt cx="560368" cy="910439"/>
            </a:xfrm>
          </p:grpSpPr>
          <p:grpSp>
            <p:nvGrpSpPr>
              <p:cNvPr id="1296" name="Google Shape;1296;p286"/>
              <p:cNvGrpSpPr/>
              <p:nvPr/>
            </p:nvGrpSpPr>
            <p:grpSpPr>
              <a:xfrm>
                <a:off x="1400864" y="1624076"/>
                <a:ext cx="560368" cy="825149"/>
                <a:chOff x="1342876" y="1647676"/>
                <a:chExt cx="560368" cy="825149"/>
              </a:xfrm>
            </p:grpSpPr>
            <p:sp>
              <p:nvSpPr>
                <p:cNvPr id="1297" name="Google Shape;1297;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98" name="Google Shape;1298;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99" name="Google Shape;1299;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00" name="Google Shape;1300;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301" name="Google Shape;1301;p286"/>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02" name="Google Shape;1302;p286"/>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03" name="Google Shape;1303;p286"/>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04" name="Google Shape;1304;p286"/>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305" name="Google Shape;1305;p286"/>
          <p:cNvGrpSpPr/>
          <p:nvPr/>
        </p:nvGrpSpPr>
        <p:grpSpPr>
          <a:xfrm>
            <a:off x="881517" y="1424144"/>
            <a:ext cx="7361989" cy="646462"/>
            <a:chOff x="881517" y="2219381"/>
            <a:chExt cx="7361989" cy="646462"/>
          </a:xfrm>
        </p:grpSpPr>
        <p:grpSp>
          <p:nvGrpSpPr>
            <p:cNvPr id="1306" name="Google Shape;1306;p286"/>
            <p:cNvGrpSpPr/>
            <p:nvPr/>
          </p:nvGrpSpPr>
          <p:grpSpPr>
            <a:xfrm>
              <a:off x="881517" y="2219381"/>
              <a:ext cx="397892" cy="646462"/>
              <a:chOff x="1400864" y="1624076"/>
              <a:chExt cx="560368" cy="910439"/>
            </a:xfrm>
          </p:grpSpPr>
          <p:grpSp>
            <p:nvGrpSpPr>
              <p:cNvPr id="1307" name="Google Shape;1307;p286"/>
              <p:cNvGrpSpPr/>
              <p:nvPr/>
            </p:nvGrpSpPr>
            <p:grpSpPr>
              <a:xfrm>
                <a:off x="1400864" y="1624076"/>
                <a:ext cx="560368" cy="825149"/>
                <a:chOff x="1342876" y="1647676"/>
                <a:chExt cx="560368" cy="825149"/>
              </a:xfrm>
            </p:grpSpPr>
            <p:sp>
              <p:nvSpPr>
                <p:cNvPr id="1308" name="Google Shape;1308;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09" name="Google Shape;1309;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10" name="Google Shape;1310;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11" name="Google Shape;1311;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12" name="Google Shape;1312;p286"/>
            <p:cNvGrpSpPr/>
            <p:nvPr/>
          </p:nvGrpSpPr>
          <p:grpSpPr>
            <a:xfrm>
              <a:off x="2622541" y="2219381"/>
              <a:ext cx="397892" cy="646462"/>
              <a:chOff x="1400864" y="1624076"/>
              <a:chExt cx="560368" cy="910439"/>
            </a:xfrm>
          </p:grpSpPr>
          <p:grpSp>
            <p:nvGrpSpPr>
              <p:cNvPr id="1313" name="Google Shape;1313;p286"/>
              <p:cNvGrpSpPr/>
              <p:nvPr/>
            </p:nvGrpSpPr>
            <p:grpSpPr>
              <a:xfrm>
                <a:off x="1400864" y="1624076"/>
                <a:ext cx="560368" cy="825149"/>
                <a:chOff x="1342876" y="1647676"/>
                <a:chExt cx="560368" cy="825149"/>
              </a:xfrm>
            </p:grpSpPr>
            <p:sp>
              <p:nvSpPr>
                <p:cNvPr id="1314" name="Google Shape;1314;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15" name="Google Shape;1315;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16" name="Google Shape;1316;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17" name="Google Shape;1317;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18" name="Google Shape;1318;p286"/>
            <p:cNvGrpSpPr/>
            <p:nvPr/>
          </p:nvGrpSpPr>
          <p:grpSpPr>
            <a:xfrm>
              <a:off x="4363565" y="2219381"/>
              <a:ext cx="397892" cy="646462"/>
              <a:chOff x="1400864" y="1624076"/>
              <a:chExt cx="560368" cy="910439"/>
            </a:xfrm>
          </p:grpSpPr>
          <p:grpSp>
            <p:nvGrpSpPr>
              <p:cNvPr id="1319" name="Google Shape;1319;p286"/>
              <p:cNvGrpSpPr/>
              <p:nvPr/>
            </p:nvGrpSpPr>
            <p:grpSpPr>
              <a:xfrm>
                <a:off x="1400864" y="1624076"/>
                <a:ext cx="560368" cy="825149"/>
                <a:chOff x="1342876" y="1647676"/>
                <a:chExt cx="560368" cy="825149"/>
              </a:xfrm>
            </p:grpSpPr>
            <p:sp>
              <p:nvSpPr>
                <p:cNvPr id="1320" name="Google Shape;1320;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21" name="Google Shape;1321;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22" name="Google Shape;1322;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23" name="Google Shape;1323;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24" name="Google Shape;1324;p286"/>
            <p:cNvGrpSpPr/>
            <p:nvPr/>
          </p:nvGrpSpPr>
          <p:grpSpPr>
            <a:xfrm>
              <a:off x="6104589" y="2219381"/>
              <a:ext cx="397892" cy="646462"/>
              <a:chOff x="1400864" y="1624076"/>
              <a:chExt cx="560368" cy="910439"/>
            </a:xfrm>
          </p:grpSpPr>
          <p:grpSp>
            <p:nvGrpSpPr>
              <p:cNvPr id="1325" name="Google Shape;1325;p286"/>
              <p:cNvGrpSpPr/>
              <p:nvPr/>
            </p:nvGrpSpPr>
            <p:grpSpPr>
              <a:xfrm>
                <a:off x="1400864" y="1624076"/>
                <a:ext cx="560368" cy="825149"/>
                <a:chOff x="1342876" y="1647676"/>
                <a:chExt cx="560368" cy="825149"/>
              </a:xfrm>
            </p:grpSpPr>
            <p:sp>
              <p:nvSpPr>
                <p:cNvPr id="1326" name="Google Shape;1326;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27" name="Google Shape;1327;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28" name="Google Shape;1328;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29" name="Google Shape;1329;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30" name="Google Shape;1330;p286"/>
            <p:cNvGrpSpPr/>
            <p:nvPr/>
          </p:nvGrpSpPr>
          <p:grpSpPr>
            <a:xfrm>
              <a:off x="7845614" y="2219381"/>
              <a:ext cx="397892" cy="646462"/>
              <a:chOff x="1400864" y="1624076"/>
              <a:chExt cx="560368" cy="910439"/>
            </a:xfrm>
          </p:grpSpPr>
          <p:grpSp>
            <p:nvGrpSpPr>
              <p:cNvPr id="1331" name="Google Shape;1331;p286"/>
              <p:cNvGrpSpPr/>
              <p:nvPr/>
            </p:nvGrpSpPr>
            <p:grpSpPr>
              <a:xfrm>
                <a:off x="1400864" y="1624076"/>
                <a:ext cx="560368" cy="825149"/>
                <a:chOff x="1342876" y="1647676"/>
                <a:chExt cx="560368" cy="825149"/>
              </a:xfrm>
            </p:grpSpPr>
            <p:sp>
              <p:nvSpPr>
                <p:cNvPr id="1332" name="Google Shape;1332;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33" name="Google Shape;1333;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34" name="Google Shape;1334;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35" name="Google Shape;1335;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336" name="Google Shape;1336;p286"/>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37" name="Google Shape;1337;p286"/>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38" name="Google Shape;1338;p286"/>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39" name="Google Shape;1339;p286"/>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40" name="Google Shape;1340;p286"/>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0">
    <p:spTree>
      <p:nvGrpSpPr>
        <p:cNvPr id="1" name="Shape 1341"/>
        <p:cNvGrpSpPr/>
        <p:nvPr/>
      </p:nvGrpSpPr>
      <p:grpSpPr>
        <a:xfrm>
          <a:off x="0" y="0"/>
          <a:ext cx="0" cy="0"/>
          <a:chOff x="0" y="0"/>
          <a:chExt cx="0" cy="0"/>
        </a:xfrm>
      </p:grpSpPr>
      <p:pic>
        <p:nvPicPr>
          <p:cNvPr id="1342" name="Google Shape;1342;p28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343" name="Google Shape;1343;p28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44" name="Google Shape;1344;p28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345" name="Google Shape;1345;p287"/>
          <p:cNvGrpSpPr/>
          <p:nvPr/>
        </p:nvGrpSpPr>
        <p:grpSpPr>
          <a:xfrm>
            <a:off x="881517" y="3131028"/>
            <a:ext cx="7361989" cy="646462"/>
            <a:chOff x="881517" y="2219381"/>
            <a:chExt cx="7361989" cy="646462"/>
          </a:xfrm>
        </p:grpSpPr>
        <p:grpSp>
          <p:nvGrpSpPr>
            <p:cNvPr id="1346" name="Google Shape;1346;p287"/>
            <p:cNvGrpSpPr/>
            <p:nvPr/>
          </p:nvGrpSpPr>
          <p:grpSpPr>
            <a:xfrm>
              <a:off x="881517" y="2219381"/>
              <a:ext cx="397892" cy="646462"/>
              <a:chOff x="1400864" y="1624076"/>
              <a:chExt cx="560368" cy="910439"/>
            </a:xfrm>
          </p:grpSpPr>
          <p:grpSp>
            <p:nvGrpSpPr>
              <p:cNvPr id="1347" name="Google Shape;1347;p287"/>
              <p:cNvGrpSpPr/>
              <p:nvPr/>
            </p:nvGrpSpPr>
            <p:grpSpPr>
              <a:xfrm>
                <a:off x="1400864" y="1624076"/>
                <a:ext cx="560368" cy="825149"/>
                <a:chOff x="1342876" y="1647676"/>
                <a:chExt cx="560368" cy="825149"/>
              </a:xfrm>
            </p:grpSpPr>
            <p:sp>
              <p:nvSpPr>
                <p:cNvPr id="1348" name="Google Shape;1348;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49" name="Google Shape;1349;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50" name="Google Shape;1350;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51" name="Google Shape;1351;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52" name="Google Shape;1352;p287"/>
            <p:cNvGrpSpPr/>
            <p:nvPr/>
          </p:nvGrpSpPr>
          <p:grpSpPr>
            <a:xfrm>
              <a:off x="2622541" y="2219381"/>
              <a:ext cx="397892" cy="646462"/>
              <a:chOff x="1400864" y="1624076"/>
              <a:chExt cx="560368" cy="910439"/>
            </a:xfrm>
          </p:grpSpPr>
          <p:grpSp>
            <p:nvGrpSpPr>
              <p:cNvPr id="1353" name="Google Shape;1353;p287"/>
              <p:cNvGrpSpPr/>
              <p:nvPr/>
            </p:nvGrpSpPr>
            <p:grpSpPr>
              <a:xfrm>
                <a:off x="1400864" y="1624076"/>
                <a:ext cx="560368" cy="825149"/>
                <a:chOff x="1342876" y="1647676"/>
                <a:chExt cx="560368" cy="825149"/>
              </a:xfrm>
            </p:grpSpPr>
            <p:sp>
              <p:nvSpPr>
                <p:cNvPr id="1354" name="Google Shape;1354;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55" name="Google Shape;1355;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56" name="Google Shape;1356;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57" name="Google Shape;1357;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58" name="Google Shape;1358;p287"/>
            <p:cNvGrpSpPr/>
            <p:nvPr/>
          </p:nvGrpSpPr>
          <p:grpSpPr>
            <a:xfrm>
              <a:off x="4363565" y="2219381"/>
              <a:ext cx="397892" cy="646462"/>
              <a:chOff x="1400864" y="1624076"/>
              <a:chExt cx="560368" cy="910439"/>
            </a:xfrm>
          </p:grpSpPr>
          <p:grpSp>
            <p:nvGrpSpPr>
              <p:cNvPr id="1359" name="Google Shape;1359;p287"/>
              <p:cNvGrpSpPr/>
              <p:nvPr/>
            </p:nvGrpSpPr>
            <p:grpSpPr>
              <a:xfrm>
                <a:off x="1400864" y="1624076"/>
                <a:ext cx="560368" cy="825149"/>
                <a:chOff x="1342876" y="1647676"/>
                <a:chExt cx="560368" cy="825149"/>
              </a:xfrm>
            </p:grpSpPr>
            <p:sp>
              <p:nvSpPr>
                <p:cNvPr id="1360" name="Google Shape;1360;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61" name="Google Shape;1361;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62" name="Google Shape;1362;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63" name="Google Shape;1363;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64" name="Google Shape;1364;p287"/>
            <p:cNvGrpSpPr/>
            <p:nvPr/>
          </p:nvGrpSpPr>
          <p:grpSpPr>
            <a:xfrm>
              <a:off x="6104589" y="2219381"/>
              <a:ext cx="397892" cy="646462"/>
              <a:chOff x="1400864" y="1624076"/>
              <a:chExt cx="560368" cy="910439"/>
            </a:xfrm>
          </p:grpSpPr>
          <p:grpSp>
            <p:nvGrpSpPr>
              <p:cNvPr id="1365" name="Google Shape;1365;p287"/>
              <p:cNvGrpSpPr/>
              <p:nvPr/>
            </p:nvGrpSpPr>
            <p:grpSpPr>
              <a:xfrm>
                <a:off x="1400864" y="1624076"/>
                <a:ext cx="560368" cy="825149"/>
                <a:chOff x="1342876" y="1647676"/>
                <a:chExt cx="560368" cy="825149"/>
              </a:xfrm>
            </p:grpSpPr>
            <p:sp>
              <p:nvSpPr>
                <p:cNvPr id="1366" name="Google Shape;1366;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67" name="Google Shape;1367;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68" name="Google Shape;1368;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69" name="Google Shape;1369;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70" name="Google Shape;1370;p287"/>
            <p:cNvGrpSpPr/>
            <p:nvPr/>
          </p:nvGrpSpPr>
          <p:grpSpPr>
            <a:xfrm>
              <a:off x="7845614" y="2219381"/>
              <a:ext cx="397892" cy="646462"/>
              <a:chOff x="1400864" y="1624076"/>
              <a:chExt cx="560368" cy="910439"/>
            </a:xfrm>
          </p:grpSpPr>
          <p:grpSp>
            <p:nvGrpSpPr>
              <p:cNvPr id="1371" name="Google Shape;1371;p287"/>
              <p:cNvGrpSpPr/>
              <p:nvPr/>
            </p:nvGrpSpPr>
            <p:grpSpPr>
              <a:xfrm>
                <a:off x="1400864" y="1624076"/>
                <a:ext cx="560368" cy="825149"/>
                <a:chOff x="1342876" y="1647676"/>
                <a:chExt cx="560368" cy="825149"/>
              </a:xfrm>
            </p:grpSpPr>
            <p:sp>
              <p:nvSpPr>
                <p:cNvPr id="1372" name="Google Shape;1372;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73" name="Google Shape;1373;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74" name="Google Shape;1374;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75" name="Google Shape;1375;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376" name="Google Shape;1376;p287"/>
          <p:cNvSpPr txBox="1">
            <a:spLocks noGrp="1"/>
          </p:cNvSpPr>
          <p:nvPr>
            <p:ph type="body" idx="1"/>
          </p:nvPr>
        </p:nvSpPr>
        <p:spPr>
          <a:xfrm>
            <a:off x="223088"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77" name="Google Shape;1377;p287"/>
          <p:cNvSpPr txBox="1">
            <a:spLocks noGrp="1"/>
          </p:cNvSpPr>
          <p:nvPr>
            <p:ph type="body" idx="2"/>
          </p:nvPr>
        </p:nvSpPr>
        <p:spPr>
          <a:xfrm>
            <a:off x="1964112"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78" name="Google Shape;1378;p287"/>
          <p:cNvSpPr txBox="1">
            <a:spLocks noGrp="1"/>
          </p:cNvSpPr>
          <p:nvPr>
            <p:ph type="body" idx="3"/>
          </p:nvPr>
        </p:nvSpPr>
        <p:spPr>
          <a:xfrm>
            <a:off x="3705136"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79" name="Google Shape;1379;p287"/>
          <p:cNvSpPr txBox="1">
            <a:spLocks noGrp="1"/>
          </p:cNvSpPr>
          <p:nvPr>
            <p:ph type="body" idx="4"/>
          </p:nvPr>
        </p:nvSpPr>
        <p:spPr>
          <a:xfrm>
            <a:off x="5446160"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80" name="Google Shape;1380;p287"/>
          <p:cNvSpPr txBox="1">
            <a:spLocks noGrp="1"/>
          </p:cNvSpPr>
          <p:nvPr>
            <p:ph type="body" idx="5"/>
          </p:nvPr>
        </p:nvSpPr>
        <p:spPr>
          <a:xfrm>
            <a:off x="718718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381" name="Google Shape;1381;p287"/>
          <p:cNvGrpSpPr/>
          <p:nvPr/>
        </p:nvGrpSpPr>
        <p:grpSpPr>
          <a:xfrm>
            <a:off x="881517" y="1424144"/>
            <a:ext cx="7361989" cy="646462"/>
            <a:chOff x="881517" y="2219381"/>
            <a:chExt cx="7361989" cy="646462"/>
          </a:xfrm>
        </p:grpSpPr>
        <p:grpSp>
          <p:nvGrpSpPr>
            <p:cNvPr id="1382" name="Google Shape;1382;p287"/>
            <p:cNvGrpSpPr/>
            <p:nvPr/>
          </p:nvGrpSpPr>
          <p:grpSpPr>
            <a:xfrm>
              <a:off x="881517" y="2219381"/>
              <a:ext cx="397892" cy="646462"/>
              <a:chOff x="1400864" y="1624076"/>
              <a:chExt cx="560368" cy="910439"/>
            </a:xfrm>
          </p:grpSpPr>
          <p:grpSp>
            <p:nvGrpSpPr>
              <p:cNvPr id="1383" name="Google Shape;1383;p287"/>
              <p:cNvGrpSpPr/>
              <p:nvPr/>
            </p:nvGrpSpPr>
            <p:grpSpPr>
              <a:xfrm>
                <a:off x="1400864" y="1624076"/>
                <a:ext cx="560368" cy="825149"/>
                <a:chOff x="1342876" y="1647676"/>
                <a:chExt cx="560368" cy="825149"/>
              </a:xfrm>
            </p:grpSpPr>
            <p:sp>
              <p:nvSpPr>
                <p:cNvPr id="1384" name="Google Shape;1384;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85" name="Google Shape;1385;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86" name="Google Shape;1386;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87" name="Google Shape;1387;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88" name="Google Shape;1388;p287"/>
            <p:cNvGrpSpPr/>
            <p:nvPr/>
          </p:nvGrpSpPr>
          <p:grpSpPr>
            <a:xfrm>
              <a:off x="2622541" y="2219381"/>
              <a:ext cx="397892" cy="646462"/>
              <a:chOff x="1400864" y="1624076"/>
              <a:chExt cx="560368" cy="910439"/>
            </a:xfrm>
          </p:grpSpPr>
          <p:grpSp>
            <p:nvGrpSpPr>
              <p:cNvPr id="1389" name="Google Shape;1389;p287"/>
              <p:cNvGrpSpPr/>
              <p:nvPr/>
            </p:nvGrpSpPr>
            <p:grpSpPr>
              <a:xfrm>
                <a:off x="1400864" y="1624076"/>
                <a:ext cx="560368" cy="825149"/>
                <a:chOff x="1342876" y="1647676"/>
                <a:chExt cx="560368" cy="825149"/>
              </a:xfrm>
            </p:grpSpPr>
            <p:sp>
              <p:nvSpPr>
                <p:cNvPr id="1390" name="Google Shape;1390;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91" name="Google Shape;1391;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92" name="Google Shape;1392;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93" name="Google Shape;1393;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94" name="Google Shape;1394;p287"/>
            <p:cNvGrpSpPr/>
            <p:nvPr/>
          </p:nvGrpSpPr>
          <p:grpSpPr>
            <a:xfrm>
              <a:off x="4363565" y="2219381"/>
              <a:ext cx="397892" cy="646462"/>
              <a:chOff x="1400864" y="1624076"/>
              <a:chExt cx="560368" cy="910439"/>
            </a:xfrm>
          </p:grpSpPr>
          <p:grpSp>
            <p:nvGrpSpPr>
              <p:cNvPr id="1395" name="Google Shape;1395;p287"/>
              <p:cNvGrpSpPr/>
              <p:nvPr/>
            </p:nvGrpSpPr>
            <p:grpSpPr>
              <a:xfrm>
                <a:off x="1400864" y="1624076"/>
                <a:ext cx="560368" cy="825149"/>
                <a:chOff x="1342876" y="1647676"/>
                <a:chExt cx="560368" cy="825149"/>
              </a:xfrm>
            </p:grpSpPr>
            <p:sp>
              <p:nvSpPr>
                <p:cNvPr id="1396" name="Google Shape;1396;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97" name="Google Shape;1397;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98" name="Google Shape;1398;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99" name="Google Shape;1399;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400" name="Google Shape;1400;p287"/>
            <p:cNvGrpSpPr/>
            <p:nvPr/>
          </p:nvGrpSpPr>
          <p:grpSpPr>
            <a:xfrm>
              <a:off x="6104589" y="2219381"/>
              <a:ext cx="397892" cy="646462"/>
              <a:chOff x="1400864" y="1624076"/>
              <a:chExt cx="560368" cy="910439"/>
            </a:xfrm>
          </p:grpSpPr>
          <p:grpSp>
            <p:nvGrpSpPr>
              <p:cNvPr id="1401" name="Google Shape;1401;p287"/>
              <p:cNvGrpSpPr/>
              <p:nvPr/>
            </p:nvGrpSpPr>
            <p:grpSpPr>
              <a:xfrm>
                <a:off x="1400864" y="1624076"/>
                <a:ext cx="560368" cy="825149"/>
                <a:chOff x="1342876" y="1647676"/>
                <a:chExt cx="560368" cy="825149"/>
              </a:xfrm>
            </p:grpSpPr>
            <p:sp>
              <p:nvSpPr>
                <p:cNvPr id="1402" name="Google Shape;1402;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03" name="Google Shape;1403;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404" name="Google Shape;1404;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405" name="Google Shape;1405;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406" name="Google Shape;1406;p287"/>
            <p:cNvGrpSpPr/>
            <p:nvPr/>
          </p:nvGrpSpPr>
          <p:grpSpPr>
            <a:xfrm>
              <a:off x="7845614" y="2219381"/>
              <a:ext cx="397892" cy="646462"/>
              <a:chOff x="1400864" y="1624076"/>
              <a:chExt cx="560368" cy="910439"/>
            </a:xfrm>
          </p:grpSpPr>
          <p:grpSp>
            <p:nvGrpSpPr>
              <p:cNvPr id="1407" name="Google Shape;1407;p287"/>
              <p:cNvGrpSpPr/>
              <p:nvPr/>
            </p:nvGrpSpPr>
            <p:grpSpPr>
              <a:xfrm>
                <a:off x="1400864" y="1624076"/>
                <a:ext cx="560368" cy="825149"/>
                <a:chOff x="1342876" y="1647676"/>
                <a:chExt cx="560368" cy="825149"/>
              </a:xfrm>
            </p:grpSpPr>
            <p:sp>
              <p:nvSpPr>
                <p:cNvPr id="1408" name="Google Shape;1408;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09" name="Google Shape;1409;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410" name="Google Shape;1410;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411" name="Google Shape;1411;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412" name="Google Shape;1412;p287"/>
          <p:cNvSpPr txBox="1">
            <a:spLocks noGrp="1"/>
          </p:cNvSpPr>
          <p:nvPr>
            <p:ph type="body" idx="6"/>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13" name="Google Shape;1413;p287"/>
          <p:cNvSpPr txBox="1">
            <a:spLocks noGrp="1"/>
          </p:cNvSpPr>
          <p:nvPr>
            <p:ph type="body" idx="7"/>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14" name="Google Shape;1414;p287"/>
          <p:cNvSpPr txBox="1">
            <a:spLocks noGrp="1"/>
          </p:cNvSpPr>
          <p:nvPr>
            <p:ph type="body" idx="8"/>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15" name="Google Shape;1415;p287"/>
          <p:cNvSpPr txBox="1">
            <a:spLocks noGrp="1"/>
          </p:cNvSpPr>
          <p:nvPr>
            <p:ph type="body" idx="9"/>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16" name="Google Shape;1416;p287"/>
          <p:cNvSpPr txBox="1">
            <a:spLocks noGrp="1"/>
          </p:cNvSpPr>
          <p:nvPr>
            <p:ph type="body" idx="13"/>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1">
    <p:spTree>
      <p:nvGrpSpPr>
        <p:cNvPr id="1" name="Shape 1417"/>
        <p:cNvGrpSpPr/>
        <p:nvPr/>
      </p:nvGrpSpPr>
      <p:grpSpPr>
        <a:xfrm>
          <a:off x="0" y="0"/>
          <a:ext cx="0" cy="0"/>
          <a:chOff x="0" y="0"/>
          <a:chExt cx="0" cy="0"/>
        </a:xfrm>
      </p:grpSpPr>
      <p:pic>
        <p:nvPicPr>
          <p:cNvPr id="1418" name="Google Shape;1418;p28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419" name="Google Shape;1419;p28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20" name="Google Shape;1420;p28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421" name="Google Shape;1421;p288"/>
          <p:cNvGrpSpPr/>
          <p:nvPr/>
        </p:nvGrpSpPr>
        <p:grpSpPr>
          <a:xfrm>
            <a:off x="2805107" y="1224889"/>
            <a:ext cx="3533786" cy="3185052"/>
            <a:chOff x="2801099" y="1114361"/>
            <a:chExt cx="3533786" cy="3185052"/>
          </a:xfrm>
        </p:grpSpPr>
        <p:grpSp>
          <p:nvGrpSpPr>
            <p:cNvPr id="1422" name="Google Shape;1422;p288"/>
            <p:cNvGrpSpPr/>
            <p:nvPr/>
          </p:nvGrpSpPr>
          <p:grpSpPr>
            <a:xfrm>
              <a:off x="2801099" y="1228944"/>
              <a:ext cx="3533786" cy="2955886"/>
              <a:chOff x="2801099" y="1066147"/>
              <a:chExt cx="3533786" cy="2955886"/>
            </a:xfrm>
          </p:grpSpPr>
          <p:grpSp>
            <p:nvGrpSpPr>
              <p:cNvPr id="1423" name="Google Shape;1423;p288"/>
              <p:cNvGrpSpPr/>
              <p:nvPr/>
            </p:nvGrpSpPr>
            <p:grpSpPr>
              <a:xfrm>
                <a:off x="6252959" y="1066147"/>
                <a:ext cx="81926" cy="2955886"/>
                <a:chOff x="6252959" y="1066147"/>
                <a:chExt cx="81926" cy="2955886"/>
              </a:xfrm>
            </p:grpSpPr>
            <p:sp>
              <p:nvSpPr>
                <p:cNvPr id="1424" name="Google Shape;1424;p288"/>
                <p:cNvSpPr/>
                <p:nvPr/>
              </p:nvSpPr>
              <p:spPr>
                <a:xfrm>
                  <a:off x="6252959" y="178463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25" name="Google Shape;1425;p288"/>
                <p:cNvSpPr/>
                <p:nvPr/>
              </p:nvSpPr>
              <p:spPr>
                <a:xfrm>
                  <a:off x="625295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26" name="Google Shape;1426;p288"/>
                <p:cNvSpPr/>
                <p:nvPr/>
              </p:nvSpPr>
              <p:spPr>
                <a:xfrm>
                  <a:off x="6252959" y="322161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27" name="Google Shape;1427;p288"/>
                <p:cNvSpPr/>
                <p:nvPr/>
              </p:nvSpPr>
              <p:spPr>
                <a:xfrm>
                  <a:off x="6252959" y="394010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28" name="Google Shape;1428;p288"/>
                <p:cNvSpPr/>
                <p:nvPr/>
              </p:nvSpPr>
              <p:spPr>
                <a:xfrm>
                  <a:off x="6252959" y="106614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429" name="Google Shape;1429;p288"/>
              <p:cNvGrpSpPr/>
              <p:nvPr/>
            </p:nvGrpSpPr>
            <p:grpSpPr>
              <a:xfrm>
                <a:off x="2801099" y="1066147"/>
                <a:ext cx="81926" cy="2955886"/>
                <a:chOff x="2801099" y="1066147"/>
                <a:chExt cx="81926" cy="2955886"/>
              </a:xfrm>
            </p:grpSpPr>
            <p:sp>
              <p:nvSpPr>
                <p:cNvPr id="1430" name="Google Shape;1430;p288"/>
                <p:cNvSpPr/>
                <p:nvPr/>
              </p:nvSpPr>
              <p:spPr>
                <a:xfrm>
                  <a:off x="2801099" y="178463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31" name="Google Shape;1431;p288"/>
                <p:cNvSpPr/>
                <p:nvPr/>
              </p:nvSpPr>
              <p:spPr>
                <a:xfrm>
                  <a:off x="280109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32" name="Google Shape;1432;p288"/>
                <p:cNvSpPr/>
                <p:nvPr/>
              </p:nvSpPr>
              <p:spPr>
                <a:xfrm>
                  <a:off x="2801099" y="322161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33" name="Google Shape;1433;p288"/>
                <p:cNvSpPr/>
                <p:nvPr/>
              </p:nvSpPr>
              <p:spPr>
                <a:xfrm>
                  <a:off x="2801099" y="394010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34" name="Google Shape;1434;p288"/>
                <p:cNvSpPr/>
                <p:nvPr/>
              </p:nvSpPr>
              <p:spPr>
                <a:xfrm>
                  <a:off x="2801099" y="106614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grpSp>
          <p:nvGrpSpPr>
            <p:cNvPr id="1435" name="Google Shape;1435;p288"/>
            <p:cNvGrpSpPr/>
            <p:nvPr/>
          </p:nvGrpSpPr>
          <p:grpSpPr>
            <a:xfrm>
              <a:off x="2975830" y="1114361"/>
              <a:ext cx="3184323" cy="3185052"/>
              <a:chOff x="2908735" y="1068601"/>
              <a:chExt cx="3326530" cy="3327292"/>
            </a:xfrm>
          </p:grpSpPr>
          <p:sp>
            <p:nvSpPr>
              <p:cNvPr id="1436" name="Google Shape;1436;p288"/>
              <p:cNvSpPr/>
              <p:nvPr/>
            </p:nvSpPr>
            <p:spPr>
              <a:xfrm>
                <a:off x="2908735" y="1068601"/>
                <a:ext cx="3326530" cy="3327292"/>
              </a:xfrm>
              <a:custGeom>
                <a:avLst/>
                <a:gdLst/>
                <a:ahLst/>
                <a:cxnLst/>
                <a:rect l="l" t="t" r="r" b="b"/>
                <a:pathLst>
                  <a:path w="3708" h="3708" extrusionOk="0">
                    <a:moveTo>
                      <a:pt x="278" y="1350"/>
                    </a:moveTo>
                    <a:cubicBezTo>
                      <a:pt x="556" y="480"/>
                      <a:pt x="1487" y="0"/>
                      <a:pt x="2358" y="278"/>
                    </a:cubicBezTo>
                    <a:cubicBezTo>
                      <a:pt x="3228" y="556"/>
                      <a:pt x="3708" y="1487"/>
                      <a:pt x="3430" y="2358"/>
                    </a:cubicBezTo>
                    <a:cubicBezTo>
                      <a:pt x="3152" y="3228"/>
                      <a:pt x="2221" y="3708"/>
                      <a:pt x="1350" y="3430"/>
                    </a:cubicBezTo>
                    <a:cubicBezTo>
                      <a:pt x="480" y="3152"/>
                      <a:pt x="0" y="2221"/>
                      <a:pt x="278" y="1350"/>
                    </a:cubicBezTo>
                    <a:close/>
                  </a:path>
                </a:pathLst>
              </a:custGeom>
              <a:solidFill>
                <a:srgbClr val="F2F2F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7" name="Google Shape;1437;p288"/>
              <p:cNvSpPr/>
              <p:nvPr/>
            </p:nvSpPr>
            <p:spPr>
              <a:xfrm>
                <a:off x="3510752" y="1490314"/>
                <a:ext cx="1060348" cy="1239954"/>
              </a:xfrm>
              <a:custGeom>
                <a:avLst/>
                <a:gdLst/>
                <a:ahLst/>
                <a:cxnLst/>
                <a:rect l="l" t="t" r="r" b="b"/>
                <a:pathLst>
                  <a:path w="1247" h="1458" extrusionOk="0">
                    <a:moveTo>
                      <a:pt x="0" y="562"/>
                    </a:moveTo>
                    <a:cubicBezTo>
                      <a:pt x="1247" y="1458"/>
                      <a:pt x="1247" y="1458"/>
                      <a:pt x="1247" y="1458"/>
                    </a:cubicBezTo>
                    <a:cubicBezTo>
                      <a:pt x="765" y="0"/>
                      <a:pt x="765" y="0"/>
                      <a:pt x="765" y="0"/>
                    </a:cubicBezTo>
                    <a:cubicBezTo>
                      <a:pt x="462" y="101"/>
                      <a:pt x="191" y="297"/>
                      <a:pt x="0" y="56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8" name="Google Shape;1438;p288"/>
              <p:cNvSpPr/>
              <p:nvPr/>
            </p:nvSpPr>
            <p:spPr>
              <a:xfrm>
                <a:off x="3264202" y="1969019"/>
                <a:ext cx="1306180" cy="769168"/>
              </a:xfrm>
              <a:custGeom>
                <a:avLst/>
                <a:gdLst/>
                <a:ahLst/>
                <a:cxnLst/>
                <a:rect l="l" t="t" r="r" b="b"/>
                <a:pathLst>
                  <a:path w="1536" h="904" extrusionOk="0">
                    <a:moveTo>
                      <a:pt x="74" y="428"/>
                    </a:moveTo>
                    <a:cubicBezTo>
                      <a:pt x="23" y="586"/>
                      <a:pt x="0" y="747"/>
                      <a:pt x="1" y="904"/>
                    </a:cubicBezTo>
                    <a:cubicBezTo>
                      <a:pt x="1536" y="896"/>
                      <a:pt x="1536" y="896"/>
                      <a:pt x="1536" y="896"/>
                    </a:cubicBezTo>
                    <a:cubicBezTo>
                      <a:pt x="290" y="0"/>
                      <a:pt x="290" y="0"/>
                      <a:pt x="290" y="0"/>
                    </a:cubicBezTo>
                    <a:cubicBezTo>
                      <a:pt x="198" y="128"/>
                      <a:pt x="124" y="271"/>
                      <a:pt x="74" y="42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9" name="Google Shape;1439;p288"/>
              <p:cNvSpPr/>
              <p:nvPr/>
            </p:nvSpPr>
            <p:spPr>
              <a:xfrm>
                <a:off x="3519391" y="2733867"/>
                <a:ext cx="1051711" cy="1244273"/>
              </a:xfrm>
              <a:custGeom>
                <a:avLst/>
                <a:gdLst/>
                <a:ahLst/>
                <a:cxnLst/>
                <a:rect l="l" t="t" r="r" b="b"/>
                <a:pathLst>
                  <a:path w="1237" h="1463" extrusionOk="0">
                    <a:moveTo>
                      <a:pt x="769" y="1463"/>
                    </a:moveTo>
                    <a:cubicBezTo>
                      <a:pt x="1237" y="0"/>
                      <a:pt x="1237" y="0"/>
                      <a:pt x="1237" y="0"/>
                    </a:cubicBezTo>
                    <a:cubicBezTo>
                      <a:pt x="0" y="908"/>
                      <a:pt x="0" y="908"/>
                      <a:pt x="0" y="908"/>
                    </a:cubicBezTo>
                    <a:cubicBezTo>
                      <a:pt x="185" y="1161"/>
                      <a:pt x="449" y="1361"/>
                      <a:pt x="769" y="1463"/>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0" name="Google Shape;1440;p288"/>
              <p:cNvSpPr/>
              <p:nvPr/>
            </p:nvSpPr>
            <p:spPr>
              <a:xfrm>
                <a:off x="4162942" y="1398533"/>
                <a:ext cx="806959" cy="1331734"/>
              </a:xfrm>
              <a:custGeom>
                <a:avLst/>
                <a:gdLst/>
                <a:ahLst/>
                <a:cxnLst/>
                <a:rect l="l" t="t" r="r" b="b"/>
                <a:pathLst>
                  <a:path w="949" h="1566" extrusionOk="0">
                    <a:moveTo>
                      <a:pt x="0" y="108"/>
                    </a:moveTo>
                    <a:cubicBezTo>
                      <a:pt x="481" y="1566"/>
                      <a:pt x="481" y="1566"/>
                      <a:pt x="481" y="1566"/>
                    </a:cubicBezTo>
                    <a:cubicBezTo>
                      <a:pt x="949" y="102"/>
                      <a:pt x="949" y="102"/>
                      <a:pt x="949" y="102"/>
                    </a:cubicBezTo>
                    <a:cubicBezTo>
                      <a:pt x="628" y="0"/>
                      <a:pt x="298" y="10"/>
                      <a:pt x="0" y="10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1" name="Google Shape;1441;p288"/>
              <p:cNvSpPr/>
              <p:nvPr/>
            </p:nvSpPr>
            <p:spPr>
              <a:xfrm>
                <a:off x="3264202" y="2732066"/>
                <a:ext cx="1306180" cy="773126"/>
              </a:xfrm>
              <a:custGeom>
                <a:avLst/>
                <a:gdLst/>
                <a:ahLst/>
                <a:cxnLst/>
                <a:rect l="l" t="t" r="r" b="b"/>
                <a:pathLst>
                  <a:path w="1536" h="909" extrusionOk="0">
                    <a:moveTo>
                      <a:pt x="298" y="909"/>
                    </a:moveTo>
                    <a:cubicBezTo>
                      <a:pt x="1536" y="0"/>
                      <a:pt x="1536" y="0"/>
                      <a:pt x="1536" y="0"/>
                    </a:cubicBezTo>
                    <a:cubicBezTo>
                      <a:pt x="0" y="8"/>
                      <a:pt x="0" y="8"/>
                      <a:pt x="0" y="8"/>
                    </a:cubicBezTo>
                    <a:cubicBezTo>
                      <a:pt x="3" y="335"/>
                      <a:pt x="110" y="651"/>
                      <a:pt x="298" y="90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2" name="Google Shape;1442;p288"/>
              <p:cNvSpPr/>
              <p:nvPr/>
            </p:nvSpPr>
            <p:spPr>
              <a:xfrm>
                <a:off x="4574699" y="1958941"/>
                <a:ext cx="1306180" cy="772406"/>
              </a:xfrm>
              <a:custGeom>
                <a:avLst/>
                <a:gdLst/>
                <a:ahLst/>
                <a:cxnLst/>
                <a:rect l="l" t="t" r="r" b="b"/>
                <a:pathLst>
                  <a:path w="1536" h="908" extrusionOk="0">
                    <a:moveTo>
                      <a:pt x="1237" y="0"/>
                    </a:moveTo>
                    <a:cubicBezTo>
                      <a:pt x="0" y="908"/>
                      <a:pt x="0" y="908"/>
                      <a:pt x="0" y="908"/>
                    </a:cubicBezTo>
                    <a:cubicBezTo>
                      <a:pt x="1536" y="902"/>
                      <a:pt x="1536" y="902"/>
                      <a:pt x="1536" y="902"/>
                    </a:cubicBezTo>
                    <a:cubicBezTo>
                      <a:pt x="1533" y="575"/>
                      <a:pt x="1427" y="259"/>
                      <a:pt x="1237"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3" name="Google Shape;1443;p288"/>
              <p:cNvSpPr/>
              <p:nvPr/>
            </p:nvSpPr>
            <p:spPr>
              <a:xfrm>
                <a:off x="4574699" y="2727029"/>
                <a:ext cx="1306900" cy="768806"/>
              </a:xfrm>
              <a:custGeom>
                <a:avLst/>
                <a:gdLst/>
                <a:ahLst/>
                <a:cxnLst/>
                <a:rect l="l" t="t" r="r" b="b"/>
                <a:pathLst>
                  <a:path w="1537" h="904" extrusionOk="0">
                    <a:moveTo>
                      <a:pt x="1462" y="474"/>
                    </a:moveTo>
                    <a:cubicBezTo>
                      <a:pt x="1513" y="316"/>
                      <a:pt x="1537" y="157"/>
                      <a:pt x="1536" y="0"/>
                    </a:cubicBezTo>
                    <a:cubicBezTo>
                      <a:pt x="0" y="6"/>
                      <a:pt x="0" y="6"/>
                      <a:pt x="0" y="6"/>
                    </a:cubicBezTo>
                    <a:cubicBezTo>
                      <a:pt x="1247" y="904"/>
                      <a:pt x="1247" y="904"/>
                      <a:pt x="1247" y="904"/>
                    </a:cubicBezTo>
                    <a:cubicBezTo>
                      <a:pt x="1339" y="776"/>
                      <a:pt x="1412" y="631"/>
                      <a:pt x="1462" y="47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4" name="Google Shape;1444;p288"/>
              <p:cNvSpPr/>
              <p:nvPr/>
            </p:nvSpPr>
            <p:spPr>
              <a:xfrm>
                <a:off x="4572900" y="1485996"/>
                <a:ext cx="1052790" cy="1244273"/>
              </a:xfrm>
              <a:custGeom>
                <a:avLst/>
                <a:gdLst/>
                <a:ahLst/>
                <a:cxnLst/>
                <a:rect l="l" t="t" r="r" b="b"/>
                <a:pathLst>
                  <a:path w="1238" h="1463" extrusionOk="0">
                    <a:moveTo>
                      <a:pt x="468" y="0"/>
                    </a:moveTo>
                    <a:cubicBezTo>
                      <a:pt x="0" y="1463"/>
                      <a:pt x="0" y="1463"/>
                      <a:pt x="0" y="1463"/>
                    </a:cubicBezTo>
                    <a:cubicBezTo>
                      <a:pt x="1238" y="555"/>
                      <a:pt x="1238" y="555"/>
                      <a:pt x="1238" y="555"/>
                    </a:cubicBezTo>
                    <a:cubicBezTo>
                      <a:pt x="1053" y="302"/>
                      <a:pt x="790" y="103"/>
                      <a:pt x="468"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5" name="Google Shape;1445;p288"/>
              <p:cNvSpPr/>
              <p:nvPr/>
            </p:nvSpPr>
            <p:spPr>
              <a:xfrm>
                <a:off x="4574699" y="2733147"/>
                <a:ext cx="1059268" cy="1240673"/>
              </a:xfrm>
              <a:custGeom>
                <a:avLst/>
                <a:gdLst/>
                <a:ahLst/>
                <a:cxnLst/>
                <a:rect l="l" t="t" r="r" b="b"/>
                <a:pathLst>
                  <a:path w="1246" h="1459" extrusionOk="0">
                    <a:moveTo>
                      <a:pt x="1246" y="897"/>
                    </a:moveTo>
                    <a:cubicBezTo>
                      <a:pt x="0" y="0"/>
                      <a:pt x="0" y="0"/>
                      <a:pt x="0" y="0"/>
                    </a:cubicBezTo>
                    <a:cubicBezTo>
                      <a:pt x="480" y="1459"/>
                      <a:pt x="480" y="1459"/>
                      <a:pt x="480" y="1459"/>
                    </a:cubicBezTo>
                    <a:cubicBezTo>
                      <a:pt x="784" y="1358"/>
                      <a:pt x="1055" y="1162"/>
                      <a:pt x="1246" y="897"/>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6" name="Google Shape;1446;p288"/>
              <p:cNvSpPr/>
              <p:nvPr/>
            </p:nvSpPr>
            <p:spPr>
              <a:xfrm>
                <a:off x="4174099" y="2733867"/>
                <a:ext cx="807679" cy="1332815"/>
              </a:xfrm>
              <a:custGeom>
                <a:avLst/>
                <a:gdLst/>
                <a:ahLst/>
                <a:cxnLst/>
                <a:rect l="l" t="t" r="r" b="b"/>
                <a:pathLst>
                  <a:path w="950" h="1567" extrusionOk="0">
                    <a:moveTo>
                      <a:pt x="950" y="1458"/>
                    </a:moveTo>
                    <a:cubicBezTo>
                      <a:pt x="468" y="0"/>
                      <a:pt x="468" y="0"/>
                      <a:pt x="468" y="0"/>
                    </a:cubicBezTo>
                    <a:cubicBezTo>
                      <a:pt x="0" y="1464"/>
                      <a:pt x="0" y="1464"/>
                      <a:pt x="0" y="1464"/>
                    </a:cubicBezTo>
                    <a:cubicBezTo>
                      <a:pt x="322" y="1567"/>
                      <a:pt x="652" y="1556"/>
                      <a:pt x="950" y="145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7" name="Google Shape;1447;p288"/>
              <p:cNvSpPr/>
              <p:nvPr/>
            </p:nvSpPr>
            <p:spPr>
              <a:xfrm>
                <a:off x="4369541" y="1554021"/>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8" name="Google Shape;1448;p288"/>
              <p:cNvSpPr/>
              <p:nvPr/>
            </p:nvSpPr>
            <p:spPr>
              <a:xfrm>
                <a:off x="3770260" y="1712390"/>
                <a:ext cx="459988" cy="459268"/>
              </a:xfrm>
              <a:custGeom>
                <a:avLst/>
                <a:gdLst/>
                <a:ahLst/>
                <a:cxnLst/>
                <a:rect l="l" t="t" r="r" b="b"/>
                <a:pathLst>
                  <a:path w="541" h="540" extrusionOk="0">
                    <a:moveTo>
                      <a:pt x="463" y="130"/>
                    </a:moveTo>
                    <a:cubicBezTo>
                      <a:pt x="541" y="236"/>
                      <a:pt x="517" y="386"/>
                      <a:pt x="411" y="463"/>
                    </a:cubicBezTo>
                    <a:cubicBezTo>
                      <a:pt x="304" y="540"/>
                      <a:pt x="155" y="517"/>
                      <a:pt x="78" y="410"/>
                    </a:cubicBezTo>
                    <a:cubicBezTo>
                      <a:pt x="0" y="304"/>
                      <a:pt x="24" y="155"/>
                      <a:pt x="130" y="77"/>
                    </a:cubicBezTo>
                    <a:cubicBezTo>
                      <a:pt x="237" y="0"/>
                      <a:pt x="386" y="23"/>
                      <a:pt x="463"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9" name="Google Shape;1449;p288"/>
              <p:cNvSpPr/>
              <p:nvPr/>
            </p:nvSpPr>
            <p:spPr>
              <a:xfrm>
                <a:off x="3418969" y="2200452"/>
                <a:ext cx="454949" cy="455309"/>
              </a:xfrm>
              <a:custGeom>
                <a:avLst/>
                <a:gdLst/>
                <a:ahLst/>
                <a:cxnLst/>
                <a:rect l="l" t="t" r="r" b="b"/>
                <a:pathLst>
                  <a:path w="535" h="535" extrusionOk="0">
                    <a:moveTo>
                      <a:pt x="341" y="41"/>
                    </a:moveTo>
                    <a:cubicBezTo>
                      <a:pt x="466" y="81"/>
                      <a:pt x="535" y="216"/>
                      <a:pt x="494" y="341"/>
                    </a:cubicBezTo>
                    <a:cubicBezTo>
                      <a:pt x="453" y="466"/>
                      <a:pt x="319" y="535"/>
                      <a:pt x="193" y="494"/>
                    </a:cubicBezTo>
                    <a:cubicBezTo>
                      <a:pt x="68" y="454"/>
                      <a:pt x="0" y="319"/>
                      <a:pt x="40" y="194"/>
                    </a:cubicBezTo>
                    <a:cubicBezTo>
                      <a:pt x="81" y="69"/>
                      <a:pt x="215" y="0"/>
                      <a:pt x="341"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0" name="Google Shape;1450;p288"/>
              <p:cNvSpPr/>
              <p:nvPr/>
            </p:nvSpPr>
            <p:spPr>
              <a:xfrm>
                <a:off x="3417170" y="2801893"/>
                <a:ext cx="454949" cy="454949"/>
              </a:xfrm>
              <a:custGeom>
                <a:avLst/>
                <a:gdLst/>
                <a:ahLst/>
                <a:cxnLst/>
                <a:rect l="l" t="t" r="r" b="b"/>
                <a:pathLst>
                  <a:path w="535" h="535" extrusionOk="0">
                    <a:moveTo>
                      <a:pt x="194" y="41"/>
                    </a:moveTo>
                    <a:cubicBezTo>
                      <a:pt x="319" y="0"/>
                      <a:pt x="454" y="69"/>
                      <a:pt x="495" y="194"/>
                    </a:cubicBezTo>
                    <a:cubicBezTo>
                      <a:pt x="535" y="319"/>
                      <a:pt x="467" y="454"/>
                      <a:pt x="342" y="494"/>
                    </a:cubicBezTo>
                    <a:cubicBezTo>
                      <a:pt x="216" y="535"/>
                      <a:pt x="82" y="467"/>
                      <a:pt x="41" y="341"/>
                    </a:cubicBezTo>
                    <a:cubicBezTo>
                      <a:pt x="0" y="216"/>
                      <a:pt x="69" y="82"/>
                      <a:pt x="194"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1" name="Google Shape;1451;p288"/>
              <p:cNvSpPr/>
              <p:nvPr/>
            </p:nvSpPr>
            <p:spPr>
              <a:xfrm>
                <a:off x="3767740" y="3286717"/>
                <a:ext cx="459988" cy="460348"/>
              </a:xfrm>
              <a:custGeom>
                <a:avLst/>
                <a:gdLst/>
                <a:ahLst/>
                <a:cxnLst/>
                <a:rect l="l" t="t" r="r" b="b"/>
                <a:pathLst>
                  <a:path w="541" h="541" extrusionOk="0">
                    <a:moveTo>
                      <a:pt x="78" y="130"/>
                    </a:moveTo>
                    <a:cubicBezTo>
                      <a:pt x="155" y="24"/>
                      <a:pt x="304" y="0"/>
                      <a:pt x="411" y="77"/>
                    </a:cubicBezTo>
                    <a:cubicBezTo>
                      <a:pt x="517" y="155"/>
                      <a:pt x="541" y="304"/>
                      <a:pt x="464" y="411"/>
                    </a:cubicBezTo>
                    <a:cubicBezTo>
                      <a:pt x="386" y="517"/>
                      <a:pt x="237" y="541"/>
                      <a:pt x="131" y="463"/>
                    </a:cubicBezTo>
                    <a:cubicBezTo>
                      <a:pt x="24" y="386"/>
                      <a:pt x="0" y="237"/>
                      <a:pt x="78"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2" name="Google Shape;1452;p288"/>
              <p:cNvSpPr/>
              <p:nvPr/>
            </p:nvSpPr>
            <p:spPr>
              <a:xfrm>
                <a:off x="4366301" y="3500155"/>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3" name="Google Shape;1453;p288"/>
              <p:cNvSpPr/>
              <p:nvPr/>
            </p:nvSpPr>
            <p:spPr>
              <a:xfrm>
                <a:off x="4911233" y="3288516"/>
                <a:ext cx="459988" cy="459988"/>
              </a:xfrm>
              <a:custGeom>
                <a:avLst/>
                <a:gdLst/>
                <a:ahLst/>
                <a:cxnLst/>
                <a:rect l="l" t="t" r="r" b="b"/>
                <a:pathLst>
                  <a:path w="541" h="541" extrusionOk="0">
                    <a:moveTo>
                      <a:pt x="78" y="411"/>
                    </a:moveTo>
                    <a:cubicBezTo>
                      <a:pt x="0" y="304"/>
                      <a:pt x="24" y="155"/>
                      <a:pt x="131" y="78"/>
                    </a:cubicBezTo>
                    <a:cubicBezTo>
                      <a:pt x="237" y="0"/>
                      <a:pt x="386" y="24"/>
                      <a:pt x="464" y="130"/>
                    </a:cubicBezTo>
                    <a:cubicBezTo>
                      <a:pt x="541" y="237"/>
                      <a:pt x="517" y="386"/>
                      <a:pt x="411" y="463"/>
                    </a:cubicBezTo>
                    <a:cubicBezTo>
                      <a:pt x="304" y="541"/>
                      <a:pt x="155" y="517"/>
                      <a:pt x="78" y="41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4" name="Google Shape;1454;p288"/>
              <p:cNvSpPr/>
              <p:nvPr/>
            </p:nvSpPr>
            <p:spPr>
              <a:xfrm>
                <a:off x="5268641" y="2805132"/>
                <a:ext cx="454949" cy="454229"/>
              </a:xfrm>
              <a:custGeom>
                <a:avLst/>
                <a:gdLst/>
                <a:ahLst/>
                <a:cxnLst/>
                <a:rect l="l" t="t" r="r" b="b"/>
                <a:pathLst>
                  <a:path w="535" h="534" extrusionOk="0">
                    <a:moveTo>
                      <a:pt x="194" y="494"/>
                    </a:moveTo>
                    <a:cubicBezTo>
                      <a:pt x="68" y="453"/>
                      <a:pt x="0" y="319"/>
                      <a:pt x="41" y="193"/>
                    </a:cubicBezTo>
                    <a:cubicBezTo>
                      <a:pt x="81" y="68"/>
                      <a:pt x="216" y="0"/>
                      <a:pt x="341" y="40"/>
                    </a:cubicBezTo>
                    <a:cubicBezTo>
                      <a:pt x="466" y="81"/>
                      <a:pt x="535" y="215"/>
                      <a:pt x="494" y="341"/>
                    </a:cubicBezTo>
                    <a:cubicBezTo>
                      <a:pt x="453" y="466"/>
                      <a:pt x="319" y="534"/>
                      <a:pt x="194" y="494"/>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5" name="Google Shape;1455;p288"/>
              <p:cNvSpPr/>
              <p:nvPr/>
            </p:nvSpPr>
            <p:spPr>
              <a:xfrm>
                <a:off x="5269360" y="2202972"/>
                <a:ext cx="454949" cy="455309"/>
              </a:xfrm>
              <a:custGeom>
                <a:avLst/>
                <a:gdLst/>
                <a:ahLst/>
                <a:cxnLst/>
                <a:rect l="l" t="t" r="r" b="b"/>
                <a:pathLst>
                  <a:path w="535" h="535" extrusionOk="0">
                    <a:moveTo>
                      <a:pt x="341" y="495"/>
                    </a:moveTo>
                    <a:cubicBezTo>
                      <a:pt x="216" y="535"/>
                      <a:pt x="81" y="467"/>
                      <a:pt x="41" y="342"/>
                    </a:cubicBezTo>
                    <a:cubicBezTo>
                      <a:pt x="0" y="216"/>
                      <a:pt x="68" y="82"/>
                      <a:pt x="194" y="41"/>
                    </a:cubicBezTo>
                    <a:cubicBezTo>
                      <a:pt x="319" y="0"/>
                      <a:pt x="454" y="69"/>
                      <a:pt x="494" y="194"/>
                    </a:cubicBezTo>
                    <a:cubicBezTo>
                      <a:pt x="535" y="319"/>
                      <a:pt x="466" y="454"/>
                      <a:pt x="341" y="495"/>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6" name="Google Shape;1456;p288"/>
              <p:cNvSpPr/>
              <p:nvPr/>
            </p:nvSpPr>
            <p:spPr>
              <a:xfrm>
                <a:off x="4913752" y="1713829"/>
                <a:ext cx="460348" cy="459628"/>
              </a:xfrm>
              <a:custGeom>
                <a:avLst/>
                <a:gdLst/>
                <a:ahLst/>
                <a:cxnLst/>
                <a:rect l="l" t="t" r="r" b="b"/>
                <a:pathLst>
                  <a:path w="541" h="540" extrusionOk="0">
                    <a:moveTo>
                      <a:pt x="464" y="410"/>
                    </a:moveTo>
                    <a:cubicBezTo>
                      <a:pt x="386" y="517"/>
                      <a:pt x="237" y="540"/>
                      <a:pt x="131" y="463"/>
                    </a:cubicBezTo>
                    <a:cubicBezTo>
                      <a:pt x="24" y="386"/>
                      <a:pt x="0" y="236"/>
                      <a:pt x="78" y="130"/>
                    </a:cubicBezTo>
                    <a:cubicBezTo>
                      <a:pt x="155" y="23"/>
                      <a:pt x="304" y="0"/>
                      <a:pt x="411" y="77"/>
                    </a:cubicBezTo>
                    <a:cubicBezTo>
                      <a:pt x="517" y="155"/>
                      <a:pt x="541" y="304"/>
                      <a:pt x="464" y="41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7" name="Google Shape;1457;p288"/>
              <p:cNvSpPr/>
              <p:nvPr/>
            </p:nvSpPr>
            <p:spPr>
              <a:xfrm>
                <a:off x="3910179" y="2033807"/>
                <a:ext cx="1323643" cy="1396880"/>
              </a:xfrm>
              <a:custGeom>
                <a:avLst/>
                <a:gdLst/>
                <a:ahLst/>
                <a:cxnLst/>
                <a:rect l="l" t="t" r="r" b="b"/>
                <a:pathLst>
                  <a:path w="1790" h="1889" extrusionOk="0">
                    <a:moveTo>
                      <a:pt x="1668" y="1066"/>
                    </a:moveTo>
                    <a:cubicBezTo>
                      <a:pt x="1678" y="1029"/>
                      <a:pt x="1678" y="991"/>
                      <a:pt x="1678" y="954"/>
                    </a:cubicBezTo>
                    <a:cubicBezTo>
                      <a:pt x="1678" y="917"/>
                      <a:pt x="1678" y="880"/>
                      <a:pt x="1668" y="841"/>
                    </a:cubicBezTo>
                    <a:cubicBezTo>
                      <a:pt x="1790" y="664"/>
                      <a:pt x="1790" y="664"/>
                      <a:pt x="1790" y="664"/>
                    </a:cubicBezTo>
                    <a:cubicBezTo>
                      <a:pt x="1584" y="580"/>
                      <a:pt x="1584" y="580"/>
                      <a:pt x="1584" y="580"/>
                    </a:cubicBezTo>
                    <a:cubicBezTo>
                      <a:pt x="1556" y="523"/>
                      <a:pt x="1510" y="458"/>
                      <a:pt x="1464" y="412"/>
                    </a:cubicBezTo>
                    <a:cubicBezTo>
                      <a:pt x="1454" y="187"/>
                      <a:pt x="1454" y="187"/>
                      <a:pt x="1454" y="187"/>
                    </a:cubicBezTo>
                    <a:cubicBezTo>
                      <a:pt x="1240" y="243"/>
                      <a:pt x="1240" y="243"/>
                      <a:pt x="1240" y="243"/>
                    </a:cubicBezTo>
                    <a:cubicBezTo>
                      <a:pt x="1175" y="214"/>
                      <a:pt x="1109" y="187"/>
                      <a:pt x="1044" y="177"/>
                    </a:cubicBezTo>
                    <a:cubicBezTo>
                      <a:pt x="895" y="0"/>
                      <a:pt x="895" y="0"/>
                      <a:pt x="895" y="0"/>
                    </a:cubicBezTo>
                    <a:cubicBezTo>
                      <a:pt x="765" y="177"/>
                      <a:pt x="765" y="177"/>
                      <a:pt x="765" y="177"/>
                    </a:cubicBezTo>
                    <a:cubicBezTo>
                      <a:pt x="689" y="187"/>
                      <a:pt x="625" y="206"/>
                      <a:pt x="569" y="243"/>
                    </a:cubicBezTo>
                    <a:cubicBezTo>
                      <a:pt x="345" y="177"/>
                      <a:pt x="345" y="177"/>
                      <a:pt x="345" y="177"/>
                    </a:cubicBezTo>
                    <a:cubicBezTo>
                      <a:pt x="335" y="402"/>
                      <a:pt x="335" y="402"/>
                      <a:pt x="335" y="402"/>
                    </a:cubicBezTo>
                    <a:cubicBezTo>
                      <a:pt x="290" y="449"/>
                      <a:pt x="242" y="505"/>
                      <a:pt x="214" y="571"/>
                    </a:cubicBezTo>
                    <a:cubicBezTo>
                      <a:pt x="0" y="645"/>
                      <a:pt x="0" y="645"/>
                      <a:pt x="0" y="645"/>
                    </a:cubicBezTo>
                    <a:cubicBezTo>
                      <a:pt x="122" y="832"/>
                      <a:pt x="122" y="832"/>
                      <a:pt x="122" y="832"/>
                    </a:cubicBezTo>
                    <a:cubicBezTo>
                      <a:pt x="113" y="870"/>
                      <a:pt x="113" y="907"/>
                      <a:pt x="113" y="954"/>
                    </a:cubicBezTo>
                    <a:cubicBezTo>
                      <a:pt x="113" y="981"/>
                      <a:pt x="113" y="1010"/>
                      <a:pt x="122" y="1047"/>
                    </a:cubicBezTo>
                    <a:cubicBezTo>
                      <a:pt x="0" y="1226"/>
                      <a:pt x="0" y="1226"/>
                      <a:pt x="0" y="1226"/>
                    </a:cubicBezTo>
                    <a:cubicBezTo>
                      <a:pt x="195" y="1309"/>
                      <a:pt x="195" y="1309"/>
                      <a:pt x="195" y="1309"/>
                    </a:cubicBezTo>
                    <a:cubicBezTo>
                      <a:pt x="232" y="1375"/>
                      <a:pt x="271" y="1430"/>
                      <a:pt x="327" y="1488"/>
                    </a:cubicBezTo>
                    <a:cubicBezTo>
                      <a:pt x="335" y="1702"/>
                      <a:pt x="335" y="1702"/>
                      <a:pt x="335" y="1702"/>
                    </a:cubicBezTo>
                    <a:cubicBezTo>
                      <a:pt x="530" y="1647"/>
                      <a:pt x="530" y="1647"/>
                      <a:pt x="530" y="1647"/>
                    </a:cubicBezTo>
                    <a:cubicBezTo>
                      <a:pt x="606" y="1684"/>
                      <a:pt x="680" y="1711"/>
                      <a:pt x="755" y="1721"/>
                    </a:cubicBezTo>
                    <a:cubicBezTo>
                      <a:pt x="886" y="1889"/>
                      <a:pt x="886" y="1889"/>
                      <a:pt x="886" y="1889"/>
                    </a:cubicBezTo>
                    <a:cubicBezTo>
                      <a:pt x="1016" y="1729"/>
                      <a:pt x="1016" y="1729"/>
                      <a:pt x="1016" y="1729"/>
                    </a:cubicBezTo>
                    <a:cubicBezTo>
                      <a:pt x="1090" y="1711"/>
                      <a:pt x="1166" y="1692"/>
                      <a:pt x="1240" y="1655"/>
                    </a:cubicBezTo>
                    <a:cubicBezTo>
                      <a:pt x="1435" y="1711"/>
                      <a:pt x="1435" y="1711"/>
                      <a:pt x="1435" y="1711"/>
                    </a:cubicBezTo>
                    <a:cubicBezTo>
                      <a:pt x="1444" y="1506"/>
                      <a:pt x="1444" y="1506"/>
                      <a:pt x="1444" y="1506"/>
                    </a:cubicBezTo>
                    <a:cubicBezTo>
                      <a:pt x="1501" y="1449"/>
                      <a:pt x="1547" y="1385"/>
                      <a:pt x="1584" y="1319"/>
                    </a:cubicBezTo>
                    <a:cubicBezTo>
                      <a:pt x="1781" y="1244"/>
                      <a:pt x="1781" y="1244"/>
                      <a:pt x="1781" y="1244"/>
                    </a:cubicBezTo>
                    <a:cubicBezTo>
                      <a:pt x="1668" y="1066"/>
                      <a:pt x="1668" y="1066"/>
                      <a:pt x="1668" y="1066"/>
                    </a:cubicBezTo>
                    <a:close/>
                  </a:path>
                </a:pathLst>
              </a:custGeom>
              <a:solidFill>
                <a:schemeClr val="lt1"/>
              </a:solidFill>
              <a:ln>
                <a:noFill/>
              </a:ln>
              <a:effectLst>
                <a:outerShdw blurRad="812800" sx="116000" sy="116000" algn="ctr" rotWithShape="0">
                  <a:srgbClr val="000000">
                    <a:alpha val="14901"/>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8" name="Google Shape;1458;p288"/>
              <p:cNvSpPr/>
              <p:nvPr/>
            </p:nvSpPr>
            <p:spPr>
              <a:xfrm>
                <a:off x="4432491" y="2254751"/>
                <a:ext cx="270442" cy="53653"/>
              </a:xfrm>
              <a:custGeom>
                <a:avLst/>
                <a:gdLst/>
                <a:ahLst/>
                <a:cxnLst/>
                <a:rect l="l" t="t" r="r" b="b"/>
                <a:pathLst>
                  <a:path w="947" h="188" extrusionOk="0">
                    <a:moveTo>
                      <a:pt x="490" y="0"/>
                    </a:moveTo>
                    <a:cubicBezTo>
                      <a:pt x="323" y="0"/>
                      <a:pt x="158" y="25"/>
                      <a:pt x="0" y="73"/>
                    </a:cubicBezTo>
                    <a:cubicBezTo>
                      <a:pt x="13" y="114"/>
                      <a:pt x="26" y="152"/>
                      <a:pt x="38" y="188"/>
                    </a:cubicBezTo>
                    <a:cubicBezTo>
                      <a:pt x="181" y="146"/>
                      <a:pt x="332" y="122"/>
                      <a:pt x="488" y="122"/>
                    </a:cubicBezTo>
                    <a:cubicBezTo>
                      <a:pt x="634" y="122"/>
                      <a:pt x="777" y="143"/>
                      <a:pt x="911" y="181"/>
                    </a:cubicBezTo>
                    <a:cubicBezTo>
                      <a:pt x="947" y="65"/>
                      <a:pt x="947" y="65"/>
                      <a:pt x="947" y="65"/>
                    </a:cubicBezTo>
                    <a:cubicBezTo>
                      <a:pt x="800" y="21"/>
                      <a:pt x="646" y="0"/>
                      <a:pt x="490"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9" name="Google Shape;1459;p288"/>
              <p:cNvSpPr/>
              <p:nvPr/>
            </p:nvSpPr>
            <p:spPr>
              <a:xfrm>
                <a:off x="4717797" y="2279886"/>
                <a:ext cx="228872" cy="178723"/>
              </a:xfrm>
              <a:custGeom>
                <a:avLst/>
                <a:gdLst/>
                <a:ahLst/>
                <a:cxnLst/>
                <a:rect l="l" t="t" r="r" b="b"/>
                <a:pathLst>
                  <a:path w="802" h="626" extrusionOk="0">
                    <a:moveTo>
                      <a:pt x="40" y="0"/>
                    </a:moveTo>
                    <a:cubicBezTo>
                      <a:pt x="26" y="42"/>
                      <a:pt x="13" y="83"/>
                      <a:pt x="0" y="121"/>
                    </a:cubicBezTo>
                    <a:cubicBezTo>
                      <a:pt x="281" y="220"/>
                      <a:pt x="526" y="397"/>
                      <a:pt x="707" y="626"/>
                    </a:cubicBezTo>
                    <a:cubicBezTo>
                      <a:pt x="802" y="556"/>
                      <a:pt x="802" y="556"/>
                      <a:pt x="802" y="556"/>
                    </a:cubicBezTo>
                    <a:cubicBezTo>
                      <a:pt x="607" y="301"/>
                      <a:pt x="336" y="105"/>
                      <a:pt x="40"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0" name="Google Shape;1460;p288"/>
              <p:cNvSpPr/>
              <p:nvPr/>
            </p:nvSpPr>
            <p:spPr>
              <a:xfrm>
                <a:off x="4191056" y="2282423"/>
                <a:ext cx="228631" cy="181260"/>
              </a:xfrm>
              <a:custGeom>
                <a:avLst/>
                <a:gdLst/>
                <a:ahLst/>
                <a:cxnLst/>
                <a:rect l="l" t="t" r="r" b="b"/>
                <a:pathLst>
                  <a:path w="801" h="635" extrusionOk="0">
                    <a:moveTo>
                      <a:pt x="763" y="0"/>
                    </a:moveTo>
                    <a:cubicBezTo>
                      <a:pt x="458" y="109"/>
                      <a:pt x="196" y="304"/>
                      <a:pt x="0" y="564"/>
                    </a:cubicBezTo>
                    <a:cubicBezTo>
                      <a:pt x="35" y="588"/>
                      <a:pt x="68" y="613"/>
                      <a:pt x="99" y="635"/>
                    </a:cubicBezTo>
                    <a:cubicBezTo>
                      <a:pt x="279" y="401"/>
                      <a:pt x="521" y="220"/>
                      <a:pt x="801" y="118"/>
                    </a:cubicBezTo>
                    <a:cubicBezTo>
                      <a:pt x="763" y="0"/>
                      <a:pt x="763" y="0"/>
                      <a:pt x="763"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1" name="Google Shape;1461;p288"/>
              <p:cNvSpPr/>
              <p:nvPr/>
            </p:nvSpPr>
            <p:spPr>
              <a:xfrm>
                <a:off x="4935550" y="2459939"/>
                <a:ext cx="113712" cy="256665"/>
              </a:xfrm>
              <a:custGeom>
                <a:avLst/>
                <a:gdLst/>
                <a:ahLst/>
                <a:cxnLst/>
                <a:rect l="l" t="t" r="r" b="b"/>
                <a:pathLst>
                  <a:path w="398" h="899" extrusionOk="0">
                    <a:moveTo>
                      <a:pt x="97" y="0"/>
                    </a:moveTo>
                    <a:cubicBezTo>
                      <a:pt x="0" y="71"/>
                      <a:pt x="0" y="71"/>
                      <a:pt x="0" y="71"/>
                    </a:cubicBezTo>
                    <a:cubicBezTo>
                      <a:pt x="165" y="308"/>
                      <a:pt x="265" y="592"/>
                      <a:pt x="275" y="899"/>
                    </a:cubicBezTo>
                    <a:cubicBezTo>
                      <a:pt x="398" y="898"/>
                      <a:pt x="398" y="898"/>
                      <a:pt x="398" y="898"/>
                    </a:cubicBezTo>
                    <a:cubicBezTo>
                      <a:pt x="384" y="573"/>
                      <a:pt x="278" y="257"/>
                      <a:pt x="97"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2" name="Google Shape;1462;p288"/>
              <p:cNvSpPr/>
              <p:nvPr/>
            </p:nvSpPr>
            <p:spPr>
              <a:xfrm>
                <a:off x="4094739" y="2461992"/>
                <a:ext cx="109965" cy="261860"/>
              </a:xfrm>
              <a:custGeom>
                <a:avLst/>
                <a:gdLst/>
                <a:ahLst/>
                <a:cxnLst/>
                <a:rect l="l" t="t" r="r" b="b"/>
                <a:pathLst>
                  <a:path w="385" h="917" extrusionOk="0">
                    <a:moveTo>
                      <a:pt x="281" y="0"/>
                    </a:moveTo>
                    <a:cubicBezTo>
                      <a:pt x="199" y="127"/>
                      <a:pt x="130" y="272"/>
                      <a:pt x="73" y="433"/>
                    </a:cubicBezTo>
                    <a:cubicBezTo>
                      <a:pt x="27" y="574"/>
                      <a:pt x="2" y="738"/>
                      <a:pt x="0" y="917"/>
                    </a:cubicBezTo>
                    <a:cubicBezTo>
                      <a:pt x="41" y="917"/>
                      <a:pt x="80" y="917"/>
                      <a:pt x="119" y="917"/>
                    </a:cubicBezTo>
                    <a:cubicBezTo>
                      <a:pt x="125" y="605"/>
                      <a:pt x="223" y="317"/>
                      <a:pt x="385" y="77"/>
                    </a:cubicBezTo>
                    <a:cubicBezTo>
                      <a:pt x="281" y="0"/>
                      <a:pt x="281" y="0"/>
                      <a:pt x="281"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3" name="Google Shape;1463;p288"/>
              <p:cNvSpPr/>
              <p:nvPr/>
            </p:nvSpPr>
            <p:spPr>
              <a:xfrm>
                <a:off x="4938447" y="2741738"/>
                <a:ext cx="110811" cy="258478"/>
              </a:xfrm>
              <a:custGeom>
                <a:avLst/>
                <a:gdLst/>
                <a:ahLst/>
                <a:cxnLst/>
                <a:rect l="l" t="t" r="r" b="b"/>
                <a:pathLst>
                  <a:path w="388" h="905" extrusionOk="0">
                    <a:moveTo>
                      <a:pt x="388" y="0"/>
                    </a:moveTo>
                    <a:cubicBezTo>
                      <a:pt x="266" y="0"/>
                      <a:pt x="266" y="0"/>
                      <a:pt x="266" y="0"/>
                    </a:cubicBezTo>
                    <a:cubicBezTo>
                      <a:pt x="260" y="309"/>
                      <a:pt x="163" y="597"/>
                      <a:pt x="0" y="836"/>
                    </a:cubicBezTo>
                    <a:cubicBezTo>
                      <a:pt x="96" y="905"/>
                      <a:pt x="96" y="905"/>
                      <a:pt x="96" y="905"/>
                    </a:cubicBezTo>
                    <a:cubicBezTo>
                      <a:pt x="174" y="787"/>
                      <a:pt x="258" y="642"/>
                      <a:pt x="305" y="465"/>
                    </a:cubicBezTo>
                    <a:cubicBezTo>
                      <a:pt x="305" y="464"/>
                      <a:pt x="305" y="464"/>
                      <a:pt x="305" y="464"/>
                    </a:cubicBezTo>
                    <a:cubicBezTo>
                      <a:pt x="305" y="464"/>
                      <a:pt x="305" y="464"/>
                      <a:pt x="305" y="464"/>
                    </a:cubicBezTo>
                    <a:cubicBezTo>
                      <a:pt x="305" y="464"/>
                      <a:pt x="305" y="464"/>
                      <a:pt x="305" y="464"/>
                    </a:cubicBezTo>
                    <a:cubicBezTo>
                      <a:pt x="356" y="320"/>
                      <a:pt x="384" y="157"/>
                      <a:pt x="388"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4" name="Google Shape;1464;p288"/>
              <p:cNvSpPr/>
              <p:nvPr/>
            </p:nvSpPr>
            <p:spPr>
              <a:xfrm>
                <a:off x="4094742" y="2747174"/>
                <a:ext cx="113108" cy="259322"/>
              </a:xfrm>
              <a:custGeom>
                <a:avLst/>
                <a:gdLst/>
                <a:ahLst/>
                <a:cxnLst/>
                <a:rect l="l" t="t" r="r" b="b"/>
                <a:pathLst>
                  <a:path w="396" h="908" extrusionOk="0">
                    <a:moveTo>
                      <a:pt x="119" y="0"/>
                    </a:moveTo>
                    <a:cubicBezTo>
                      <a:pt x="119" y="0"/>
                      <a:pt x="119" y="0"/>
                      <a:pt x="119" y="0"/>
                    </a:cubicBezTo>
                    <a:cubicBezTo>
                      <a:pt x="0" y="1"/>
                      <a:pt x="0" y="1"/>
                      <a:pt x="0" y="1"/>
                    </a:cubicBezTo>
                    <a:cubicBezTo>
                      <a:pt x="5" y="326"/>
                      <a:pt x="108" y="639"/>
                      <a:pt x="298" y="908"/>
                    </a:cubicBezTo>
                    <a:cubicBezTo>
                      <a:pt x="332" y="882"/>
                      <a:pt x="365" y="858"/>
                      <a:pt x="396" y="835"/>
                    </a:cubicBezTo>
                    <a:cubicBezTo>
                      <a:pt x="231" y="597"/>
                      <a:pt x="129" y="310"/>
                      <a:pt x="119"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5" name="Google Shape;1465;p288"/>
              <p:cNvSpPr/>
              <p:nvPr/>
            </p:nvSpPr>
            <p:spPr>
              <a:xfrm>
                <a:off x="4720940" y="3001909"/>
                <a:ext cx="227785" cy="179328"/>
              </a:xfrm>
              <a:custGeom>
                <a:avLst/>
                <a:gdLst/>
                <a:ahLst/>
                <a:cxnLst/>
                <a:rect l="l" t="t" r="r" b="b"/>
                <a:pathLst>
                  <a:path w="798" h="628" extrusionOk="0">
                    <a:moveTo>
                      <a:pt x="708" y="0"/>
                    </a:moveTo>
                    <a:cubicBezTo>
                      <a:pt x="529" y="235"/>
                      <a:pt x="283" y="417"/>
                      <a:pt x="0" y="518"/>
                    </a:cubicBezTo>
                    <a:cubicBezTo>
                      <a:pt x="35" y="628"/>
                      <a:pt x="35" y="628"/>
                      <a:pt x="35" y="628"/>
                    </a:cubicBezTo>
                    <a:cubicBezTo>
                      <a:pt x="348" y="516"/>
                      <a:pt x="617" y="318"/>
                      <a:pt x="798" y="66"/>
                    </a:cubicBezTo>
                    <a:cubicBezTo>
                      <a:pt x="767" y="42"/>
                      <a:pt x="738" y="21"/>
                      <a:pt x="708" y="0"/>
                    </a:cubicBezTo>
                    <a:cubicBezTo>
                      <a:pt x="708" y="0"/>
                      <a:pt x="708" y="0"/>
                      <a:pt x="708"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6" name="Google Shape;1466;p288"/>
              <p:cNvSpPr/>
              <p:nvPr/>
            </p:nvSpPr>
            <p:spPr>
              <a:xfrm>
                <a:off x="4193596" y="3003842"/>
                <a:ext cx="231288" cy="179328"/>
              </a:xfrm>
              <a:custGeom>
                <a:avLst/>
                <a:gdLst/>
                <a:ahLst/>
                <a:cxnLst/>
                <a:rect l="l" t="t" r="r" b="b"/>
                <a:pathLst>
                  <a:path w="810" h="628" extrusionOk="0">
                    <a:moveTo>
                      <a:pt x="98" y="0"/>
                    </a:moveTo>
                    <a:cubicBezTo>
                      <a:pt x="98" y="0"/>
                      <a:pt x="98" y="0"/>
                      <a:pt x="98" y="0"/>
                    </a:cubicBezTo>
                    <a:cubicBezTo>
                      <a:pt x="0" y="73"/>
                      <a:pt x="0" y="73"/>
                      <a:pt x="0" y="73"/>
                    </a:cubicBezTo>
                    <a:cubicBezTo>
                      <a:pt x="200" y="329"/>
                      <a:pt x="467" y="520"/>
                      <a:pt x="773" y="628"/>
                    </a:cubicBezTo>
                    <a:cubicBezTo>
                      <a:pt x="786" y="587"/>
                      <a:pt x="799" y="550"/>
                      <a:pt x="810" y="514"/>
                    </a:cubicBezTo>
                    <a:cubicBezTo>
                      <a:pt x="526" y="414"/>
                      <a:pt x="280" y="234"/>
                      <a:pt x="98"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7" name="Google Shape;1467;p288"/>
              <p:cNvSpPr/>
              <p:nvPr/>
            </p:nvSpPr>
            <p:spPr>
              <a:xfrm>
                <a:off x="4437686" y="3157542"/>
                <a:ext cx="269837" cy="52203"/>
              </a:xfrm>
              <a:custGeom>
                <a:avLst/>
                <a:gdLst/>
                <a:ahLst/>
                <a:cxnLst/>
                <a:rect l="l" t="t" r="r" b="b"/>
                <a:pathLst>
                  <a:path w="945" h="183" extrusionOk="0">
                    <a:moveTo>
                      <a:pt x="908" y="0"/>
                    </a:moveTo>
                    <a:cubicBezTo>
                      <a:pt x="768" y="41"/>
                      <a:pt x="621" y="63"/>
                      <a:pt x="469" y="63"/>
                    </a:cubicBezTo>
                    <a:cubicBezTo>
                      <a:pt x="319" y="63"/>
                      <a:pt x="175" y="42"/>
                      <a:pt x="38" y="2"/>
                    </a:cubicBezTo>
                    <a:cubicBezTo>
                      <a:pt x="38" y="2"/>
                      <a:pt x="38" y="2"/>
                      <a:pt x="38" y="2"/>
                    </a:cubicBezTo>
                    <a:cubicBezTo>
                      <a:pt x="0" y="121"/>
                      <a:pt x="0" y="121"/>
                      <a:pt x="0" y="121"/>
                    </a:cubicBezTo>
                    <a:cubicBezTo>
                      <a:pt x="159" y="162"/>
                      <a:pt x="317" y="183"/>
                      <a:pt x="472" y="183"/>
                    </a:cubicBezTo>
                    <a:cubicBezTo>
                      <a:pt x="635" y="183"/>
                      <a:pt x="795" y="159"/>
                      <a:pt x="945" y="113"/>
                    </a:cubicBezTo>
                    <a:cubicBezTo>
                      <a:pt x="933" y="74"/>
                      <a:pt x="920" y="36"/>
                      <a:pt x="908" y="0"/>
                    </a:cubicBezTo>
                    <a:cubicBezTo>
                      <a:pt x="908" y="0"/>
                      <a:pt x="908" y="0"/>
                      <a:pt x="908"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grpSp>
      </p:grpSp>
      <p:sp>
        <p:nvSpPr>
          <p:cNvPr id="1468" name="Google Shape;1468;p288"/>
          <p:cNvSpPr txBox="1">
            <a:spLocks noGrp="1"/>
          </p:cNvSpPr>
          <p:nvPr>
            <p:ph type="body" idx="1"/>
          </p:nvPr>
        </p:nvSpPr>
        <p:spPr>
          <a:xfrm>
            <a:off x="562709"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69" name="Google Shape;1469;p288"/>
          <p:cNvSpPr txBox="1">
            <a:spLocks noGrp="1"/>
          </p:cNvSpPr>
          <p:nvPr>
            <p:ph type="body" idx="2"/>
          </p:nvPr>
        </p:nvSpPr>
        <p:spPr>
          <a:xfrm>
            <a:off x="562709"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0" name="Google Shape;1470;p288"/>
          <p:cNvSpPr txBox="1">
            <a:spLocks noGrp="1"/>
          </p:cNvSpPr>
          <p:nvPr>
            <p:ph type="body" idx="3"/>
          </p:nvPr>
        </p:nvSpPr>
        <p:spPr>
          <a:xfrm>
            <a:off x="562709"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1" name="Google Shape;1471;p288"/>
          <p:cNvSpPr txBox="1">
            <a:spLocks noGrp="1"/>
          </p:cNvSpPr>
          <p:nvPr>
            <p:ph type="body" idx="4"/>
          </p:nvPr>
        </p:nvSpPr>
        <p:spPr>
          <a:xfrm>
            <a:off x="562709"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2" name="Google Shape;1472;p288"/>
          <p:cNvSpPr txBox="1">
            <a:spLocks noGrp="1"/>
          </p:cNvSpPr>
          <p:nvPr>
            <p:ph type="body" idx="5"/>
          </p:nvPr>
        </p:nvSpPr>
        <p:spPr>
          <a:xfrm>
            <a:off x="562709"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3" name="Google Shape;1473;p288"/>
          <p:cNvSpPr txBox="1">
            <a:spLocks noGrp="1"/>
          </p:cNvSpPr>
          <p:nvPr>
            <p:ph type="body" idx="6"/>
          </p:nvPr>
        </p:nvSpPr>
        <p:spPr>
          <a:xfrm>
            <a:off x="6420898"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4" name="Google Shape;1474;p288"/>
          <p:cNvSpPr txBox="1">
            <a:spLocks noGrp="1"/>
          </p:cNvSpPr>
          <p:nvPr>
            <p:ph type="body" idx="7"/>
          </p:nvPr>
        </p:nvSpPr>
        <p:spPr>
          <a:xfrm>
            <a:off x="6420898"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5" name="Google Shape;1475;p288"/>
          <p:cNvSpPr txBox="1">
            <a:spLocks noGrp="1"/>
          </p:cNvSpPr>
          <p:nvPr>
            <p:ph type="body" idx="8"/>
          </p:nvPr>
        </p:nvSpPr>
        <p:spPr>
          <a:xfrm>
            <a:off x="6420898"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6" name="Google Shape;1476;p288"/>
          <p:cNvSpPr txBox="1">
            <a:spLocks noGrp="1"/>
          </p:cNvSpPr>
          <p:nvPr>
            <p:ph type="body" idx="9"/>
          </p:nvPr>
        </p:nvSpPr>
        <p:spPr>
          <a:xfrm>
            <a:off x="6420898"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7" name="Google Shape;1477;p288"/>
          <p:cNvSpPr txBox="1">
            <a:spLocks noGrp="1"/>
          </p:cNvSpPr>
          <p:nvPr>
            <p:ph type="body" idx="13"/>
          </p:nvPr>
        </p:nvSpPr>
        <p:spPr>
          <a:xfrm>
            <a:off x="6420898"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2">
    <p:spTree>
      <p:nvGrpSpPr>
        <p:cNvPr id="1" name="Shape 1478"/>
        <p:cNvGrpSpPr/>
        <p:nvPr/>
      </p:nvGrpSpPr>
      <p:grpSpPr>
        <a:xfrm>
          <a:off x="0" y="0"/>
          <a:ext cx="0" cy="0"/>
          <a:chOff x="0" y="0"/>
          <a:chExt cx="0" cy="0"/>
        </a:xfrm>
      </p:grpSpPr>
      <p:pic>
        <p:nvPicPr>
          <p:cNvPr id="1479" name="Google Shape;1479;p28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480" name="Google Shape;1480;p28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81" name="Google Shape;1481;p28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Caption">
  <p:cSld name="1_Caption 40">
    <p:spTree>
      <p:nvGrpSpPr>
        <p:cNvPr id="1" name="Shape 1482"/>
        <p:cNvGrpSpPr/>
        <p:nvPr/>
      </p:nvGrpSpPr>
      <p:grpSpPr>
        <a:xfrm>
          <a:off x="0" y="0"/>
          <a:ext cx="0" cy="0"/>
          <a:chOff x="0" y="0"/>
          <a:chExt cx="0" cy="0"/>
        </a:xfrm>
      </p:grpSpPr>
      <p:sp>
        <p:nvSpPr>
          <p:cNvPr id="1483" name="Google Shape;1483;p290"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484" name="Google Shape;1484;p29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85" name="Google Shape;1485;p290"/>
          <p:cNvGrpSpPr/>
          <p:nvPr/>
        </p:nvGrpSpPr>
        <p:grpSpPr>
          <a:xfrm>
            <a:off x="2263140" y="1653932"/>
            <a:ext cx="4747260" cy="830997"/>
            <a:chOff x="2263140" y="1779657"/>
            <a:chExt cx="4747260" cy="830997"/>
          </a:xfrm>
        </p:grpSpPr>
        <p:cxnSp>
          <p:nvCxnSpPr>
            <p:cNvPr id="1486" name="Google Shape;1486;p290"/>
            <p:cNvCxnSpPr/>
            <p:nvPr/>
          </p:nvCxnSpPr>
          <p:spPr>
            <a:xfrm>
              <a:off x="2263140" y="2042160"/>
              <a:ext cx="4747260" cy="0"/>
            </a:xfrm>
            <a:prstGeom prst="straightConnector1">
              <a:avLst/>
            </a:prstGeom>
            <a:noFill/>
            <a:ln w="19050" cap="flat" cmpd="sng">
              <a:solidFill>
                <a:schemeClr val="lt2"/>
              </a:solidFill>
              <a:prstDash val="solid"/>
              <a:round/>
              <a:headEnd type="none" w="sm" len="sm"/>
              <a:tailEnd type="none" w="sm" len="sm"/>
            </a:ln>
          </p:spPr>
        </p:cxnSp>
        <p:sp>
          <p:nvSpPr>
            <p:cNvPr id="1487" name="Google Shape;1487;p290"/>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a:buNone/>
              </a:pPr>
              <a:r>
                <a:rPr lang="en-US" sz="4800" b="1" i="1" u="none" strike="noStrike" cap="none">
                  <a:solidFill>
                    <a:schemeClr val="lt2"/>
                  </a:solidFill>
                  <a:latin typeface="Public Sans"/>
                  <a:ea typeface="Public Sans"/>
                  <a:cs typeface="Public Sans"/>
                  <a:sym typeface="Public Sans"/>
                </a:rPr>
                <a:t>“</a:t>
              </a:r>
              <a:endParaRPr sz="4800" b="0" i="0" u="none" strike="noStrike" cap="none">
                <a:solidFill>
                  <a:schemeClr val="lt2"/>
                </a:solidFill>
                <a:latin typeface="Public Sans"/>
                <a:ea typeface="Public Sans"/>
                <a:cs typeface="Public Sans"/>
                <a:sym typeface="Public Sans"/>
              </a:endParaRPr>
            </a:p>
          </p:txBody>
        </p:sp>
      </p:grpSp>
      <p:sp>
        <p:nvSpPr>
          <p:cNvPr id="1488" name="Google Shape;1488;p290"/>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Caption">
  <p:cSld name="1_Caption 41">
    <p:spTree>
      <p:nvGrpSpPr>
        <p:cNvPr id="1" name="Shape 1489"/>
        <p:cNvGrpSpPr/>
        <p:nvPr/>
      </p:nvGrpSpPr>
      <p:grpSpPr>
        <a:xfrm>
          <a:off x="0" y="0"/>
          <a:ext cx="0" cy="0"/>
          <a:chOff x="0" y="0"/>
          <a:chExt cx="0" cy="0"/>
        </a:xfrm>
      </p:grpSpPr>
      <p:sp>
        <p:nvSpPr>
          <p:cNvPr id="1490" name="Google Shape;1490;p291"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491" name="Google Shape;1491;p29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92" name="Google Shape;1492;p291"/>
          <p:cNvGrpSpPr/>
          <p:nvPr/>
        </p:nvGrpSpPr>
        <p:grpSpPr>
          <a:xfrm>
            <a:off x="2263140" y="1653932"/>
            <a:ext cx="4747260" cy="830997"/>
            <a:chOff x="2263140" y="1779657"/>
            <a:chExt cx="4747260" cy="830997"/>
          </a:xfrm>
        </p:grpSpPr>
        <p:cxnSp>
          <p:nvCxnSpPr>
            <p:cNvPr id="1493" name="Google Shape;1493;p291"/>
            <p:cNvCxnSpPr/>
            <p:nvPr/>
          </p:nvCxnSpPr>
          <p:spPr>
            <a:xfrm>
              <a:off x="2263140" y="2042160"/>
              <a:ext cx="4747260" cy="0"/>
            </a:xfrm>
            <a:prstGeom prst="straightConnector1">
              <a:avLst/>
            </a:prstGeom>
            <a:noFill/>
            <a:ln w="19050" cap="flat" cmpd="sng">
              <a:solidFill>
                <a:srgbClr val="50AFE6"/>
              </a:solidFill>
              <a:prstDash val="solid"/>
              <a:round/>
              <a:headEnd type="none" w="sm" len="sm"/>
              <a:tailEnd type="none" w="sm" len="sm"/>
            </a:ln>
          </p:spPr>
        </p:cxnSp>
        <p:sp>
          <p:nvSpPr>
            <p:cNvPr id="1494" name="Google Shape;1494;p291"/>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a:buNone/>
              </a:pPr>
              <a:r>
                <a:rPr lang="en-US" sz="4800" b="1" i="1" u="none" strike="noStrike" cap="none">
                  <a:solidFill>
                    <a:srgbClr val="50AFE6"/>
                  </a:solidFill>
                  <a:latin typeface="Public Sans"/>
                  <a:ea typeface="Public Sans"/>
                  <a:cs typeface="Public Sans"/>
                  <a:sym typeface="Public Sans"/>
                </a:rPr>
                <a:t>“</a:t>
              </a:r>
              <a:endParaRPr sz="4800" b="0" i="0" u="none" strike="noStrike" cap="none">
                <a:solidFill>
                  <a:srgbClr val="50AFE6"/>
                </a:solidFill>
                <a:latin typeface="Public Sans"/>
                <a:ea typeface="Public Sans"/>
                <a:cs typeface="Public Sans"/>
                <a:sym typeface="Public Sans"/>
              </a:endParaRPr>
            </a:p>
          </p:txBody>
        </p:sp>
      </p:grpSp>
      <p:sp>
        <p:nvSpPr>
          <p:cNvPr id="1495" name="Google Shape;1495;p291"/>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1_Title and Content">
  <p:cSld name="Objectives 2">
    <p:spTree>
      <p:nvGrpSpPr>
        <p:cNvPr id="1" name="Shape 55"/>
        <p:cNvGrpSpPr/>
        <p:nvPr/>
      </p:nvGrpSpPr>
      <p:grpSpPr>
        <a:xfrm>
          <a:off x="0" y="0"/>
          <a:ext cx="0" cy="0"/>
          <a:chOff x="0" y="0"/>
          <a:chExt cx="0" cy="0"/>
        </a:xfrm>
      </p:grpSpPr>
      <p:pic>
        <p:nvPicPr>
          <p:cNvPr id="56" name="Google Shape;56;p220"/>
          <p:cNvPicPr preferRelativeResize="0"/>
          <p:nvPr/>
        </p:nvPicPr>
        <p:blipFill rotWithShape="1">
          <a:blip r:embed="rId2">
            <a:alphaModFix/>
          </a:blip>
          <a:srcRect l="51" t="46" r="26" b="10"/>
          <a:stretch/>
        </p:blipFill>
        <p:spPr>
          <a:xfrm>
            <a:off x="6412523" y="0"/>
            <a:ext cx="2731477" cy="5143500"/>
          </a:xfrm>
          <a:prstGeom prst="rect">
            <a:avLst/>
          </a:prstGeom>
          <a:noFill/>
          <a:ln>
            <a:noFill/>
          </a:ln>
        </p:spPr>
      </p:pic>
      <p:pic>
        <p:nvPicPr>
          <p:cNvPr id="57" name="Google Shape;57;p220"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58" name="Google Shape;58;p220"/>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 name="Google Shape;59;p220"/>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 name="Google Shape;60;p22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1" name="Google Shape;61;p22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Caption">
  <p:cSld name="1_Caption 42">
    <p:spTree>
      <p:nvGrpSpPr>
        <p:cNvPr id="1" name="Shape 1496"/>
        <p:cNvGrpSpPr/>
        <p:nvPr/>
      </p:nvGrpSpPr>
      <p:grpSpPr>
        <a:xfrm>
          <a:off x="0" y="0"/>
          <a:ext cx="0" cy="0"/>
          <a:chOff x="0" y="0"/>
          <a:chExt cx="0" cy="0"/>
        </a:xfrm>
      </p:grpSpPr>
      <p:sp>
        <p:nvSpPr>
          <p:cNvPr id="1497" name="Google Shape;1497;p292"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498" name="Google Shape;1498;p29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99" name="Google Shape;1499;p292"/>
          <p:cNvGrpSpPr/>
          <p:nvPr/>
        </p:nvGrpSpPr>
        <p:grpSpPr>
          <a:xfrm>
            <a:off x="2263140" y="1653932"/>
            <a:ext cx="4747260" cy="830997"/>
            <a:chOff x="2263140" y="1779657"/>
            <a:chExt cx="4747260" cy="830997"/>
          </a:xfrm>
        </p:grpSpPr>
        <p:cxnSp>
          <p:nvCxnSpPr>
            <p:cNvPr id="1500" name="Google Shape;1500;p292"/>
            <p:cNvCxnSpPr/>
            <p:nvPr/>
          </p:nvCxnSpPr>
          <p:spPr>
            <a:xfrm>
              <a:off x="2263140" y="2042160"/>
              <a:ext cx="4747260" cy="0"/>
            </a:xfrm>
            <a:prstGeom prst="straightConnector1">
              <a:avLst/>
            </a:prstGeom>
            <a:noFill/>
            <a:ln w="19050" cap="flat" cmpd="sng">
              <a:solidFill>
                <a:schemeClr val="accent2"/>
              </a:solidFill>
              <a:prstDash val="solid"/>
              <a:round/>
              <a:headEnd type="none" w="sm" len="sm"/>
              <a:tailEnd type="none" w="sm" len="sm"/>
            </a:ln>
          </p:spPr>
        </p:cxnSp>
        <p:sp>
          <p:nvSpPr>
            <p:cNvPr id="1501" name="Google Shape;1501;p292"/>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a:buNone/>
              </a:pPr>
              <a:r>
                <a:rPr lang="en-US" sz="4800" b="1" i="1" u="none" strike="noStrike" cap="none">
                  <a:solidFill>
                    <a:schemeClr val="accent2"/>
                  </a:solidFill>
                  <a:latin typeface="Public Sans"/>
                  <a:ea typeface="Public Sans"/>
                  <a:cs typeface="Public Sans"/>
                  <a:sym typeface="Public Sans"/>
                </a:rPr>
                <a:t>“</a:t>
              </a:r>
              <a:endParaRPr sz="4800" b="0" i="0" u="none" strike="noStrike" cap="none">
                <a:solidFill>
                  <a:schemeClr val="accent2"/>
                </a:solidFill>
                <a:latin typeface="Public Sans"/>
                <a:ea typeface="Public Sans"/>
                <a:cs typeface="Public Sans"/>
                <a:sym typeface="Public Sans"/>
              </a:endParaRPr>
            </a:p>
          </p:txBody>
        </p:sp>
      </p:grpSp>
      <p:sp>
        <p:nvSpPr>
          <p:cNvPr id="1502" name="Google Shape;1502;p292"/>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accent3"/>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Caption">
  <p:cSld name="1_Caption 43">
    <p:spTree>
      <p:nvGrpSpPr>
        <p:cNvPr id="1" name="Shape 1503"/>
        <p:cNvGrpSpPr/>
        <p:nvPr/>
      </p:nvGrpSpPr>
      <p:grpSpPr>
        <a:xfrm>
          <a:off x="0" y="0"/>
          <a:ext cx="0" cy="0"/>
          <a:chOff x="0" y="0"/>
          <a:chExt cx="0" cy="0"/>
        </a:xfrm>
      </p:grpSpPr>
      <p:sp>
        <p:nvSpPr>
          <p:cNvPr id="1504" name="Google Shape;1504;p293"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505" name="Google Shape;1505;p29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506" name="Google Shape;1506;p293"/>
          <p:cNvGrpSpPr/>
          <p:nvPr/>
        </p:nvGrpSpPr>
        <p:grpSpPr>
          <a:xfrm>
            <a:off x="1403060" y="1183590"/>
            <a:ext cx="6337881" cy="1569620"/>
            <a:chOff x="1492092" y="1002130"/>
            <a:chExt cx="6337881" cy="1569620"/>
          </a:xfrm>
        </p:grpSpPr>
        <p:cxnSp>
          <p:nvCxnSpPr>
            <p:cNvPr id="1507" name="Google Shape;1507;p293"/>
            <p:cNvCxnSpPr/>
            <p:nvPr/>
          </p:nvCxnSpPr>
          <p:spPr>
            <a:xfrm>
              <a:off x="1492092" y="1449493"/>
              <a:ext cx="6337881" cy="0"/>
            </a:xfrm>
            <a:prstGeom prst="straightConnector1">
              <a:avLst/>
            </a:prstGeom>
            <a:noFill/>
            <a:ln w="12700" cap="flat" cmpd="sng">
              <a:solidFill>
                <a:srgbClr val="D8D8D8"/>
              </a:solidFill>
              <a:prstDash val="solid"/>
              <a:round/>
              <a:headEnd type="none" w="sm" len="sm"/>
              <a:tailEnd type="none" w="sm" len="sm"/>
            </a:ln>
          </p:spPr>
        </p:cxnSp>
        <p:sp>
          <p:nvSpPr>
            <p:cNvPr id="1508" name="Google Shape;1508;p293"/>
            <p:cNvSpPr txBox="1"/>
            <p:nvPr/>
          </p:nvSpPr>
          <p:spPr>
            <a:xfrm>
              <a:off x="4302597" y="1002130"/>
              <a:ext cx="716871" cy="1569620"/>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9600" b="0" i="0" u="none" strike="noStrike" cap="none">
                  <a:solidFill>
                    <a:schemeClr val="accent4"/>
                  </a:solidFill>
                  <a:latin typeface="Public Sans"/>
                  <a:ea typeface="Public Sans"/>
                  <a:cs typeface="Public Sans"/>
                  <a:sym typeface="Public Sans"/>
                </a:rPr>
                <a:t>“</a:t>
              </a:r>
              <a:endParaRPr sz="9600" b="0" i="0" u="none" strike="noStrike" cap="none">
                <a:solidFill>
                  <a:schemeClr val="accent4"/>
                </a:solidFill>
                <a:latin typeface="Public Sans"/>
                <a:ea typeface="Public Sans"/>
                <a:cs typeface="Public Sans"/>
                <a:sym typeface="Public Sans"/>
              </a:endParaRPr>
            </a:p>
          </p:txBody>
        </p:sp>
      </p:grpSp>
      <p:grpSp>
        <p:nvGrpSpPr>
          <p:cNvPr id="1509" name="Google Shape;1509;p293"/>
          <p:cNvGrpSpPr/>
          <p:nvPr/>
        </p:nvGrpSpPr>
        <p:grpSpPr>
          <a:xfrm>
            <a:off x="1492092" y="3662045"/>
            <a:ext cx="6159817" cy="71120"/>
            <a:chOff x="2145983" y="2931954"/>
            <a:chExt cx="6159817" cy="71120"/>
          </a:xfrm>
        </p:grpSpPr>
        <p:sp>
          <p:nvSpPr>
            <p:cNvPr id="1510" name="Google Shape;1510;p293"/>
            <p:cNvSpPr/>
            <p:nvPr/>
          </p:nvSpPr>
          <p:spPr>
            <a:xfrm>
              <a:off x="2145983" y="2931954"/>
              <a:ext cx="6159817" cy="71120"/>
            </a:xfrm>
            <a:prstGeom prst="roundRect">
              <a:avLst>
                <a:gd name="adj" fmla="val 50000"/>
              </a:avLst>
            </a:prstGeom>
            <a:solidFill>
              <a:schemeClr val="lt2"/>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11" name="Google Shape;1511;p293"/>
            <p:cNvSpPr/>
            <p:nvPr/>
          </p:nvSpPr>
          <p:spPr>
            <a:xfrm>
              <a:off x="3869954" y="2931954"/>
              <a:ext cx="2711874" cy="71120"/>
            </a:xfrm>
            <a:prstGeom prst="roundRect">
              <a:avLst>
                <a:gd name="adj" fmla="val 50000"/>
              </a:avLst>
            </a:prstGeom>
            <a:solidFill>
              <a:srgbClr val="50AFE6"/>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512" name="Google Shape;1512;p293"/>
          <p:cNvSpPr txBox="1">
            <a:spLocks noGrp="1"/>
          </p:cNvSpPr>
          <p:nvPr>
            <p:ph type="body" idx="1"/>
          </p:nvPr>
        </p:nvSpPr>
        <p:spPr>
          <a:xfrm>
            <a:off x="571500" y="2030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Caption">
  <p:cSld name="1_Caption 44">
    <p:spTree>
      <p:nvGrpSpPr>
        <p:cNvPr id="1" name="Shape 1513"/>
        <p:cNvGrpSpPr/>
        <p:nvPr/>
      </p:nvGrpSpPr>
      <p:grpSpPr>
        <a:xfrm>
          <a:off x="0" y="0"/>
          <a:ext cx="0" cy="0"/>
          <a:chOff x="0" y="0"/>
          <a:chExt cx="0" cy="0"/>
        </a:xfrm>
      </p:grpSpPr>
      <p:grpSp>
        <p:nvGrpSpPr>
          <p:cNvPr id="1514" name="Google Shape;1514;p294"/>
          <p:cNvGrpSpPr/>
          <p:nvPr/>
        </p:nvGrpSpPr>
        <p:grpSpPr>
          <a:xfrm>
            <a:off x="444" y="0"/>
            <a:ext cx="9143556" cy="5143500"/>
            <a:chOff x="444" y="317809"/>
            <a:chExt cx="9143556" cy="5143500"/>
          </a:xfrm>
        </p:grpSpPr>
        <p:pic>
          <p:nvPicPr>
            <p:cNvPr id="1515" name="Google Shape;1515;p294"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16" name="Google Shape;1516;p294"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17" name="Google Shape;1517;p294"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18" name="Google Shape;1518;p294"/>
          <p:cNvGrpSpPr/>
          <p:nvPr/>
        </p:nvGrpSpPr>
        <p:grpSpPr>
          <a:xfrm>
            <a:off x="904073" y="1547578"/>
            <a:ext cx="7494347" cy="2133815"/>
            <a:chOff x="822793" y="1506938"/>
            <a:chExt cx="7494347" cy="2133815"/>
          </a:xfrm>
        </p:grpSpPr>
        <p:sp>
          <p:nvSpPr>
            <p:cNvPr id="1519" name="Google Shape;1519;p294"/>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20" name="Google Shape;1520;p294"/>
            <p:cNvGrpSpPr/>
            <p:nvPr/>
          </p:nvGrpSpPr>
          <p:grpSpPr>
            <a:xfrm>
              <a:off x="822793" y="1506938"/>
              <a:ext cx="7391734" cy="1999241"/>
              <a:chOff x="1565910" y="1469735"/>
              <a:chExt cx="6079542" cy="2048377"/>
            </a:xfrm>
          </p:grpSpPr>
          <p:sp>
            <p:nvSpPr>
              <p:cNvPr id="1521" name="Google Shape;1521;p294"/>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22" name="Google Shape;1522;p294"/>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523" name="Google Shape;1523;p294"/>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Caption">
  <p:cSld name="1_Caption 45">
    <p:spTree>
      <p:nvGrpSpPr>
        <p:cNvPr id="1" name="Shape 1524"/>
        <p:cNvGrpSpPr/>
        <p:nvPr/>
      </p:nvGrpSpPr>
      <p:grpSpPr>
        <a:xfrm>
          <a:off x="0" y="0"/>
          <a:ext cx="0" cy="0"/>
          <a:chOff x="0" y="0"/>
          <a:chExt cx="0" cy="0"/>
        </a:xfrm>
      </p:grpSpPr>
      <p:grpSp>
        <p:nvGrpSpPr>
          <p:cNvPr id="1525" name="Google Shape;1525;p295"/>
          <p:cNvGrpSpPr/>
          <p:nvPr/>
        </p:nvGrpSpPr>
        <p:grpSpPr>
          <a:xfrm>
            <a:off x="444" y="0"/>
            <a:ext cx="9143556" cy="5143500"/>
            <a:chOff x="444" y="317809"/>
            <a:chExt cx="9143556" cy="5143500"/>
          </a:xfrm>
        </p:grpSpPr>
        <p:pic>
          <p:nvPicPr>
            <p:cNvPr id="1526" name="Google Shape;1526;p295"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27" name="Google Shape;1527;p295"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28" name="Google Shape;1528;p295"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29" name="Google Shape;1529;p295"/>
          <p:cNvGrpSpPr/>
          <p:nvPr/>
        </p:nvGrpSpPr>
        <p:grpSpPr>
          <a:xfrm>
            <a:off x="904073" y="1547578"/>
            <a:ext cx="7494347" cy="2133815"/>
            <a:chOff x="822793" y="1506938"/>
            <a:chExt cx="7494347" cy="2133815"/>
          </a:xfrm>
        </p:grpSpPr>
        <p:sp>
          <p:nvSpPr>
            <p:cNvPr id="1530" name="Google Shape;1530;p295"/>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A99ED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31" name="Google Shape;1531;p295"/>
            <p:cNvGrpSpPr/>
            <p:nvPr/>
          </p:nvGrpSpPr>
          <p:grpSpPr>
            <a:xfrm>
              <a:off x="822793" y="1506938"/>
              <a:ext cx="7391734" cy="1999241"/>
              <a:chOff x="1565910" y="1469735"/>
              <a:chExt cx="6079542" cy="2048377"/>
            </a:xfrm>
          </p:grpSpPr>
          <p:sp>
            <p:nvSpPr>
              <p:cNvPr id="1532" name="Google Shape;1532;p295"/>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33" name="Google Shape;1533;p295"/>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534" name="Google Shape;1534;p295"/>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Caption">
  <p:cSld name="1_Caption 46">
    <p:spTree>
      <p:nvGrpSpPr>
        <p:cNvPr id="1" name="Shape 1535"/>
        <p:cNvGrpSpPr/>
        <p:nvPr/>
      </p:nvGrpSpPr>
      <p:grpSpPr>
        <a:xfrm>
          <a:off x="0" y="0"/>
          <a:ext cx="0" cy="0"/>
          <a:chOff x="0" y="0"/>
          <a:chExt cx="0" cy="0"/>
        </a:xfrm>
      </p:grpSpPr>
      <p:grpSp>
        <p:nvGrpSpPr>
          <p:cNvPr id="1536" name="Google Shape;1536;p296"/>
          <p:cNvGrpSpPr/>
          <p:nvPr/>
        </p:nvGrpSpPr>
        <p:grpSpPr>
          <a:xfrm>
            <a:off x="444" y="0"/>
            <a:ext cx="9143556" cy="5143500"/>
            <a:chOff x="444" y="317809"/>
            <a:chExt cx="9143556" cy="5143500"/>
          </a:xfrm>
        </p:grpSpPr>
        <p:pic>
          <p:nvPicPr>
            <p:cNvPr id="1537" name="Google Shape;1537;p296"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38" name="Google Shape;1538;p296"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39" name="Google Shape;1539;p296"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40" name="Google Shape;1540;p296"/>
          <p:cNvGrpSpPr/>
          <p:nvPr/>
        </p:nvGrpSpPr>
        <p:grpSpPr>
          <a:xfrm>
            <a:off x="904073" y="1547578"/>
            <a:ext cx="7494347" cy="2133815"/>
            <a:chOff x="822793" y="1506938"/>
            <a:chExt cx="7494347" cy="2133815"/>
          </a:xfrm>
        </p:grpSpPr>
        <p:sp>
          <p:nvSpPr>
            <p:cNvPr id="1541" name="Google Shape;1541;p296"/>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42" name="Google Shape;1542;p296"/>
            <p:cNvGrpSpPr/>
            <p:nvPr/>
          </p:nvGrpSpPr>
          <p:grpSpPr>
            <a:xfrm>
              <a:off x="822793" y="1506938"/>
              <a:ext cx="7391734" cy="1999241"/>
              <a:chOff x="1565910" y="1469735"/>
              <a:chExt cx="6079542" cy="2048377"/>
            </a:xfrm>
          </p:grpSpPr>
          <p:sp>
            <p:nvSpPr>
              <p:cNvPr id="1543" name="Google Shape;1543;p296"/>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44" name="Google Shape;1544;p296"/>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545" name="Google Shape;1545;p296"/>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Caption">
  <p:cSld name="1_Caption 47">
    <p:spTree>
      <p:nvGrpSpPr>
        <p:cNvPr id="1" name="Shape 1546"/>
        <p:cNvGrpSpPr/>
        <p:nvPr/>
      </p:nvGrpSpPr>
      <p:grpSpPr>
        <a:xfrm>
          <a:off x="0" y="0"/>
          <a:ext cx="0" cy="0"/>
          <a:chOff x="0" y="0"/>
          <a:chExt cx="0" cy="0"/>
        </a:xfrm>
      </p:grpSpPr>
      <p:grpSp>
        <p:nvGrpSpPr>
          <p:cNvPr id="1547" name="Google Shape;1547;p297"/>
          <p:cNvGrpSpPr/>
          <p:nvPr/>
        </p:nvGrpSpPr>
        <p:grpSpPr>
          <a:xfrm>
            <a:off x="444" y="0"/>
            <a:ext cx="9143556" cy="5143500"/>
            <a:chOff x="444" y="317809"/>
            <a:chExt cx="9143556" cy="5143500"/>
          </a:xfrm>
        </p:grpSpPr>
        <p:pic>
          <p:nvPicPr>
            <p:cNvPr id="1548" name="Google Shape;1548;p297"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49" name="Google Shape;1549;p297"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50" name="Google Shape;1550;p29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51" name="Google Shape;1551;p297"/>
          <p:cNvSpPr/>
          <p:nvPr/>
        </p:nvSpPr>
        <p:spPr>
          <a:xfrm>
            <a:off x="1893911" y="1825943"/>
            <a:ext cx="5027524" cy="1212468"/>
          </a:xfrm>
          <a:prstGeom prst="roundRect">
            <a:avLst>
              <a:gd name="adj" fmla="val 16667"/>
            </a:avLst>
          </a:prstGeom>
          <a:noFill/>
          <a:ln w="254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2" name="Google Shape;1552;p297"/>
          <p:cNvSpPr/>
          <p:nvPr/>
        </p:nvSpPr>
        <p:spPr>
          <a:xfrm>
            <a:off x="2222565" y="2127950"/>
            <a:ext cx="5027524" cy="1212468"/>
          </a:xfrm>
          <a:prstGeom prst="roundRect">
            <a:avLst>
              <a:gd name="adj" fmla="val 16667"/>
            </a:avLst>
          </a:prstGeom>
          <a:no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3" name="Google Shape;1553;p297"/>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54" name="Google Shape;1554;p297"/>
          <p:cNvGrpSpPr/>
          <p:nvPr/>
        </p:nvGrpSpPr>
        <p:grpSpPr>
          <a:xfrm>
            <a:off x="1985011" y="1602036"/>
            <a:ext cx="502919" cy="45719"/>
            <a:chOff x="1985011" y="1602036"/>
            <a:chExt cx="502919" cy="45719"/>
          </a:xfrm>
        </p:grpSpPr>
        <p:sp>
          <p:nvSpPr>
            <p:cNvPr id="1555" name="Google Shape;1555;p297"/>
            <p:cNvSpPr/>
            <p:nvPr/>
          </p:nvSpPr>
          <p:spPr>
            <a:xfrm>
              <a:off x="19850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6" name="Google Shape;1556;p297"/>
            <p:cNvSpPr/>
            <p:nvPr/>
          </p:nvSpPr>
          <p:spPr>
            <a:xfrm>
              <a:off x="21374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7" name="Google Shape;1557;p297"/>
            <p:cNvSpPr/>
            <p:nvPr/>
          </p:nvSpPr>
          <p:spPr>
            <a:xfrm>
              <a:off x="22898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8" name="Google Shape;1558;p297"/>
            <p:cNvSpPr/>
            <p:nvPr/>
          </p:nvSpPr>
          <p:spPr>
            <a:xfrm>
              <a:off x="24422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559" name="Google Shape;1559;p297"/>
          <p:cNvGrpSpPr/>
          <p:nvPr/>
        </p:nvGrpSpPr>
        <p:grpSpPr>
          <a:xfrm>
            <a:off x="6656071" y="3518606"/>
            <a:ext cx="502919" cy="45719"/>
            <a:chOff x="6656071" y="3518606"/>
            <a:chExt cx="502919" cy="45719"/>
          </a:xfrm>
        </p:grpSpPr>
        <p:sp>
          <p:nvSpPr>
            <p:cNvPr id="1560" name="Google Shape;1560;p297"/>
            <p:cNvSpPr/>
            <p:nvPr/>
          </p:nvSpPr>
          <p:spPr>
            <a:xfrm>
              <a:off x="66560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1" name="Google Shape;1561;p297"/>
            <p:cNvSpPr/>
            <p:nvPr/>
          </p:nvSpPr>
          <p:spPr>
            <a:xfrm>
              <a:off x="68084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2" name="Google Shape;1562;p297"/>
            <p:cNvSpPr/>
            <p:nvPr/>
          </p:nvSpPr>
          <p:spPr>
            <a:xfrm>
              <a:off x="69608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3" name="Google Shape;1563;p297"/>
            <p:cNvSpPr/>
            <p:nvPr/>
          </p:nvSpPr>
          <p:spPr>
            <a:xfrm>
              <a:off x="71132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564" name="Google Shape;1564;p297"/>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Caption">
  <p:cSld name="1_Caption 48">
    <p:spTree>
      <p:nvGrpSpPr>
        <p:cNvPr id="1" name="Shape 1565"/>
        <p:cNvGrpSpPr/>
        <p:nvPr/>
      </p:nvGrpSpPr>
      <p:grpSpPr>
        <a:xfrm>
          <a:off x="0" y="0"/>
          <a:ext cx="0" cy="0"/>
          <a:chOff x="0" y="0"/>
          <a:chExt cx="0" cy="0"/>
        </a:xfrm>
      </p:grpSpPr>
      <p:grpSp>
        <p:nvGrpSpPr>
          <p:cNvPr id="1566" name="Google Shape;1566;p298"/>
          <p:cNvGrpSpPr/>
          <p:nvPr/>
        </p:nvGrpSpPr>
        <p:grpSpPr>
          <a:xfrm>
            <a:off x="444" y="0"/>
            <a:ext cx="9143556" cy="5143500"/>
            <a:chOff x="444" y="317809"/>
            <a:chExt cx="9143556" cy="5143500"/>
          </a:xfrm>
        </p:grpSpPr>
        <p:pic>
          <p:nvPicPr>
            <p:cNvPr id="1567" name="Google Shape;1567;p298"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68" name="Google Shape;1568;p298"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69" name="Google Shape;1569;p298"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70" name="Google Shape;1570;p298"/>
          <p:cNvSpPr/>
          <p:nvPr/>
        </p:nvSpPr>
        <p:spPr>
          <a:xfrm>
            <a:off x="1893911" y="1825943"/>
            <a:ext cx="5027524" cy="1212468"/>
          </a:xfrm>
          <a:prstGeom prst="roundRect">
            <a:avLst>
              <a:gd name="adj" fmla="val 16667"/>
            </a:avLst>
          </a:prstGeom>
          <a:noFill/>
          <a:ln w="25400" cap="flat" cmpd="sng">
            <a:solidFill>
              <a:srgbClr val="7F6EB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1" name="Google Shape;1571;p298"/>
          <p:cNvSpPr/>
          <p:nvPr/>
        </p:nvSpPr>
        <p:spPr>
          <a:xfrm>
            <a:off x="2222565" y="2127950"/>
            <a:ext cx="5027524" cy="1212468"/>
          </a:xfrm>
          <a:prstGeom prst="roundRect">
            <a:avLst>
              <a:gd name="adj" fmla="val 16667"/>
            </a:avLst>
          </a:prstGeom>
          <a:noFill/>
          <a:ln w="25400" cap="flat" cmpd="sng">
            <a:solidFill>
              <a:srgbClr val="50AFE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2" name="Google Shape;1572;p298"/>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73" name="Google Shape;1573;p298"/>
          <p:cNvGrpSpPr/>
          <p:nvPr/>
        </p:nvGrpSpPr>
        <p:grpSpPr>
          <a:xfrm>
            <a:off x="1985011" y="1602036"/>
            <a:ext cx="502919" cy="45719"/>
            <a:chOff x="1985011" y="1602036"/>
            <a:chExt cx="502919" cy="45719"/>
          </a:xfrm>
        </p:grpSpPr>
        <p:sp>
          <p:nvSpPr>
            <p:cNvPr id="1574" name="Google Shape;1574;p298"/>
            <p:cNvSpPr/>
            <p:nvPr/>
          </p:nvSpPr>
          <p:spPr>
            <a:xfrm>
              <a:off x="19850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5" name="Google Shape;1575;p298"/>
            <p:cNvSpPr/>
            <p:nvPr/>
          </p:nvSpPr>
          <p:spPr>
            <a:xfrm>
              <a:off x="21374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6" name="Google Shape;1576;p298"/>
            <p:cNvSpPr/>
            <p:nvPr/>
          </p:nvSpPr>
          <p:spPr>
            <a:xfrm>
              <a:off x="22898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7" name="Google Shape;1577;p298"/>
            <p:cNvSpPr/>
            <p:nvPr/>
          </p:nvSpPr>
          <p:spPr>
            <a:xfrm>
              <a:off x="24422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578" name="Google Shape;1578;p298"/>
          <p:cNvGrpSpPr/>
          <p:nvPr/>
        </p:nvGrpSpPr>
        <p:grpSpPr>
          <a:xfrm>
            <a:off x="6656071" y="3518606"/>
            <a:ext cx="502919" cy="45719"/>
            <a:chOff x="6656071" y="3518606"/>
            <a:chExt cx="502919" cy="45719"/>
          </a:xfrm>
        </p:grpSpPr>
        <p:sp>
          <p:nvSpPr>
            <p:cNvPr id="1579" name="Google Shape;1579;p298"/>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0" name="Google Shape;1580;p298"/>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1" name="Google Shape;1581;p298"/>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2" name="Google Shape;1582;p298"/>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583" name="Google Shape;1583;p298"/>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Caption">
  <p:cSld name="1_Caption 49">
    <p:spTree>
      <p:nvGrpSpPr>
        <p:cNvPr id="1" name="Shape 1584"/>
        <p:cNvGrpSpPr/>
        <p:nvPr/>
      </p:nvGrpSpPr>
      <p:grpSpPr>
        <a:xfrm>
          <a:off x="0" y="0"/>
          <a:ext cx="0" cy="0"/>
          <a:chOff x="0" y="0"/>
          <a:chExt cx="0" cy="0"/>
        </a:xfrm>
      </p:grpSpPr>
      <p:grpSp>
        <p:nvGrpSpPr>
          <p:cNvPr id="1585" name="Google Shape;1585;p299"/>
          <p:cNvGrpSpPr/>
          <p:nvPr/>
        </p:nvGrpSpPr>
        <p:grpSpPr>
          <a:xfrm>
            <a:off x="444" y="0"/>
            <a:ext cx="9143556" cy="5143500"/>
            <a:chOff x="444" y="317809"/>
            <a:chExt cx="9143556" cy="5143500"/>
          </a:xfrm>
        </p:grpSpPr>
        <p:pic>
          <p:nvPicPr>
            <p:cNvPr id="1586" name="Google Shape;1586;p299"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87" name="Google Shape;1587;p299"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88" name="Google Shape;1588;p299"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89" name="Google Shape;1589;p299"/>
          <p:cNvSpPr/>
          <p:nvPr/>
        </p:nvSpPr>
        <p:spPr>
          <a:xfrm>
            <a:off x="1893911" y="1825943"/>
            <a:ext cx="5027524" cy="1212468"/>
          </a:xfrm>
          <a:prstGeom prst="roundRect">
            <a:avLst>
              <a:gd name="adj" fmla="val 16667"/>
            </a:avLst>
          </a:prstGeom>
          <a:noFill/>
          <a:ln w="25400" cap="flat" cmpd="sng">
            <a:solidFill>
              <a:srgbClr val="D0607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0" name="Google Shape;1590;p299"/>
          <p:cNvSpPr/>
          <p:nvPr/>
        </p:nvSpPr>
        <p:spPr>
          <a:xfrm>
            <a:off x="2222565" y="2127950"/>
            <a:ext cx="5027524" cy="1212468"/>
          </a:xfrm>
          <a:prstGeom prst="roundRect">
            <a:avLst>
              <a:gd name="adj" fmla="val 16667"/>
            </a:avLst>
          </a:prstGeom>
          <a:noFill/>
          <a:ln w="25400" cap="flat" cmpd="sng">
            <a:solidFill>
              <a:srgbClr val="8AC8E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1" name="Google Shape;1591;p299"/>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92" name="Google Shape;1592;p299"/>
          <p:cNvGrpSpPr/>
          <p:nvPr/>
        </p:nvGrpSpPr>
        <p:grpSpPr>
          <a:xfrm>
            <a:off x="1985011" y="1602036"/>
            <a:ext cx="502919" cy="45719"/>
            <a:chOff x="1985011" y="1602036"/>
            <a:chExt cx="502919" cy="45719"/>
          </a:xfrm>
        </p:grpSpPr>
        <p:sp>
          <p:nvSpPr>
            <p:cNvPr id="1593" name="Google Shape;1593;p299"/>
            <p:cNvSpPr/>
            <p:nvPr/>
          </p:nvSpPr>
          <p:spPr>
            <a:xfrm>
              <a:off x="19850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4" name="Google Shape;1594;p299"/>
            <p:cNvSpPr/>
            <p:nvPr/>
          </p:nvSpPr>
          <p:spPr>
            <a:xfrm>
              <a:off x="21374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5" name="Google Shape;1595;p299"/>
            <p:cNvSpPr/>
            <p:nvPr/>
          </p:nvSpPr>
          <p:spPr>
            <a:xfrm>
              <a:off x="22898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6" name="Google Shape;1596;p299"/>
            <p:cNvSpPr/>
            <p:nvPr/>
          </p:nvSpPr>
          <p:spPr>
            <a:xfrm>
              <a:off x="24422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597" name="Google Shape;1597;p299"/>
          <p:cNvGrpSpPr/>
          <p:nvPr/>
        </p:nvGrpSpPr>
        <p:grpSpPr>
          <a:xfrm>
            <a:off x="6656071" y="3518606"/>
            <a:ext cx="502919" cy="45719"/>
            <a:chOff x="6656071" y="3518606"/>
            <a:chExt cx="502919" cy="45719"/>
          </a:xfrm>
        </p:grpSpPr>
        <p:sp>
          <p:nvSpPr>
            <p:cNvPr id="1598" name="Google Shape;1598;p299"/>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9" name="Google Shape;1599;p299"/>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600" name="Google Shape;1600;p299"/>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601" name="Google Shape;1601;p299"/>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602" name="Google Shape;1602;p299"/>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Caption">
  <p:cSld name="1_Caption Dqr8bN/Fa0Y=">
    <p:spTree>
      <p:nvGrpSpPr>
        <p:cNvPr id="1" name="Shape 1603"/>
        <p:cNvGrpSpPr/>
        <p:nvPr/>
      </p:nvGrpSpPr>
      <p:grpSpPr>
        <a:xfrm>
          <a:off x="0" y="0"/>
          <a:ext cx="0" cy="0"/>
          <a:chOff x="0" y="0"/>
          <a:chExt cx="0" cy="0"/>
        </a:xfrm>
      </p:grpSpPr>
      <p:sp>
        <p:nvSpPr>
          <p:cNvPr id="1604" name="Google Shape;1604;p300"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605" name="Google Shape;1605;p30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06" name="Google Shape;1606;p300"/>
          <p:cNvSpPr/>
          <p:nvPr/>
        </p:nvSpPr>
        <p:spPr>
          <a:xfrm>
            <a:off x="1736279" y="1782808"/>
            <a:ext cx="1577884" cy="157788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400"/>
              <a:buFont typeface="Arial"/>
              <a:buNone/>
            </a:pPr>
            <a:r>
              <a:rPr lang="en-US" sz="5400" b="1" i="0" u="none" strike="noStrike" cap="none">
                <a:solidFill>
                  <a:schemeClr val="lt1"/>
                </a:solidFill>
                <a:latin typeface="Public Sans"/>
                <a:ea typeface="Public Sans"/>
                <a:cs typeface="Public Sans"/>
                <a:sym typeface="Public Sans"/>
              </a:rPr>
              <a:t>?</a:t>
            </a:r>
            <a:endParaRPr sz="1400" b="0" i="0" u="none" strike="noStrike" cap="none">
              <a:solidFill>
                <a:srgbClr val="000000"/>
              </a:solidFill>
              <a:latin typeface="Arial"/>
              <a:ea typeface="Arial"/>
              <a:cs typeface="Arial"/>
              <a:sym typeface="Arial"/>
            </a:endParaRPr>
          </a:p>
        </p:txBody>
      </p:sp>
      <p:sp>
        <p:nvSpPr>
          <p:cNvPr id="1607" name="Google Shape;1607;p300"/>
          <p:cNvSpPr txBox="1">
            <a:spLocks noGrp="1"/>
          </p:cNvSpPr>
          <p:nvPr>
            <p:ph type="body" idx="1"/>
          </p:nvPr>
        </p:nvSpPr>
        <p:spPr>
          <a:xfrm>
            <a:off x="3470049" y="1800874"/>
            <a:ext cx="3789638" cy="616505"/>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08" name="Google Shape;1608;p300"/>
          <p:cNvSpPr txBox="1">
            <a:spLocks noGrp="1"/>
          </p:cNvSpPr>
          <p:nvPr>
            <p:ph type="body" idx="2"/>
          </p:nvPr>
        </p:nvSpPr>
        <p:spPr>
          <a:xfrm>
            <a:off x="3470049" y="2287467"/>
            <a:ext cx="3789638" cy="1091291"/>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Caption">
  <p:cSld name="1_Caption b/tRW8R9teg=">
    <p:spTree>
      <p:nvGrpSpPr>
        <p:cNvPr id="1" name="Shape 1609"/>
        <p:cNvGrpSpPr/>
        <p:nvPr/>
      </p:nvGrpSpPr>
      <p:grpSpPr>
        <a:xfrm>
          <a:off x="0" y="0"/>
          <a:ext cx="0" cy="0"/>
          <a:chOff x="0" y="0"/>
          <a:chExt cx="0" cy="0"/>
        </a:xfrm>
      </p:grpSpPr>
      <p:sp>
        <p:nvSpPr>
          <p:cNvPr id="1610" name="Google Shape;1610;p301"/>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11" name="Google Shape;1611;p301"/>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12" name="Google Shape;1612;p301"/>
          <p:cNvPicPr preferRelativeResize="0"/>
          <p:nvPr/>
        </p:nvPicPr>
        <p:blipFill rotWithShape="1">
          <a:blip r:embed="rId2">
            <a:alphaModFix/>
          </a:blip>
          <a:srcRect r="42"/>
          <a:stretch/>
        </p:blipFill>
        <p:spPr>
          <a:xfrm>
            <a:off x="0" y="1166968"/>
            <a:ext cx="4113765" cy="3976529"/>
          </a:xfrm>
          <a:prstGeom prst="rect">
            <a:avLst/>
          </a:prstGeom>
          <a:noFill/>
          <a:ln>
            <a:noFill/>
          </a:ln>
        </p:spPr>
      </p:pic>
      <p:pic>
        <p:nvPicPr>
          <p:cNvPr id="1613" name="Google Shape;1613;p301"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614" name="Google Shape;1614;p301"/>
          <p:cNvGrpSpPr/>
          <p:nvPr/>
        </p:nvGrpSpPr>
        <p:grpSpPr>
          <a:xfrm>
            <a:off x="724005" y="301093"/>
            <a:ext cx="2665754" cy="542340"/>
            <a:chOff x="5567543" y="349969"/>
            <a:chExt cx="2665754" cy="542340"/>
          </a:xfrm>
        </p:grpSpPr>
        <p:sp>
          <p:nvSpPr>
            <p:cNvPr id="1615" name="Google Shape;1615;p301"/>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2800" b="1" i="0" u="none" strike="noStrike" cap="none">
                  <a:solidFill>
                    <a:schemeClr val="lt1"/>
                  </a:solidFill>
                  <a:latin typeface="Public Sans"/>
                  <a:ea typeface="Public Sans"/>
                  <a:cs typeface="Public Sans"/>
                  <a:sym typeface="Public Sans"/>
                </a:rPr>
                <a:t>Think</a:t>
              </a:r>
              <a:endParaRPr sz="1400" b="0" i="0" u="none" strike="noStrike" cap="none">
                <a:solidFill>
                  <a:srgbClr val="000000"/>
                </a:solidFill>
                <a:latin typeface="Arial"/>
                <a:ea typeface="Arial"/>
                <a:cs typeface="Arial"/>
                <a:sym typeface="Arial"/>
              </a:endParaRPr>
            </a:p>
          </p:txBody>
        </p:sp>
        <p:cxnSp>
          <p:nvCxnSpPr>
            <p:cNvPr id="1616" name="Google Shape;1616;p301"/>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1617" name="Google Shape;1617;p301"/>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ontents 2">
    <p:spTree>
      <p:nvGrpSpPr>
        <p:cNvPr id="1" name="Shape 62"/>
        <p:cNvGrpSpPr/>
        <p:nvPr/>
      </p:nvGrpSpPr>
      <p:grpSpPr>
        <a:xfrm>
          <a:off x="0" y="0"/>
          <a:ext cx="0" cy="0"/>
          <a:chOff x="0" y="0"/>
          <a:chExt cx="0" cy="0"/>
        </a:xfrm>
      </p:grpSpPr>
      <p:sp>
        <p:nvSpPr>
          <p:cNvPr id="63" name="Google Shape;63;p221"/>
          <p:cNvSpPr/>
          <p:nvPr/>
        </p:nvSpPr>
        <p:spPr>
          <a:xfrm>
            <a:off x="0" y="0"/>
            <a:ext cx="9143990" cy="5143494"/>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64" name="Google Shape;64;p221"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65" name="Google Shape;65;p221"/>
          <p:cNvSpPr>
            <a:spLocks noGrp="1"/>
          </p:cNvSpPr>
          <p:nvPr>
            <p:ph type="pic" idx="2"/>
          </p:nvPr>
        </p:nvSpPr>
        <p:spPr>
          <a:xfrm>
            <a:off x="4983850" y="776920"/>
            <a:ext cx="4160150" cy="4050508"/>
          </a:xfrm>
          <a:prstGeom prst="rect">
            <a:avLst/>
          </a:prstGeom>
          <a:noFill/>
          <a:ln>
            <a:noFill/>
          </a:ln>
        </p:spPr>
      </p:sp>
      <p:sp>
        <p:nvSpPr>
          <p:cNvPr id="66" name="Google Shape;66;p221"/>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7" name="Google Shape;67;p22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8" name="Google Shape;68;p22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Caption">
  <p:cSld name="1_Caption P9PaqNllEhs=">
    <p:spTree>
      <p:nvGrpSpPr>
        <p:cNvPr id="1" name="Shape 1618"/>
        <p:cNvGrpSpPr/>
        <p:nvPr/>
      </p:nvGrpSpPr>
      <p:grpSpPr>
        <a:xfrm>
          <a:off x="0" y="0"/>
          <a:ext cx="0" cy="0"/>
          <a:chOff x="0" y="0"/>
          <a:chExt cx="0" cy="0"/>
        </a:xfrm>
      </p:grpSpPr>
      <p:sp>
        <p:nvSpPr>
          <p:cNvPr id="1619" name="Google Shape;1619;p302"/>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20" name="Google Shape;1620;p302"/>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21" name="Google Shape;1621;p302"/>
          <p:cNvPicPr preferRelativeResize="0"/>
          <p:nvPr/>
        </p:nvPicPr>
        <p:blipFill rotWithShape="1">
          <a:blip r:embed="rId2">
            <a:alphaModFix/>
          </a:blip>
          <a:srcRect r="42"/>
          <a:stretch/>
        </p:blipFill>
        <p:spPr>
          <a:xfrm>
            <a:off x="0" y="1166968"/>
            <a:ext cx="4113765" cy="3976529"/>
          </a:xfrm>
          <a:prstGeom prst="rect">
            <a:avLst/>
          </a:prstGeom>
          <a:noFill/>
          <a:ln>
            <a:noFill/>
          </a:ln>
        </p:spPr>
      </p:pic>
      <p:sp>
        <p:nvSpPr>
          <p:cNvPr id="1622" name="Google Shape;1622;p302"/>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23" name="Google Shape;1623;p302"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624" name="Google Shape;1624;p302"/>
          <p:cNvGrpSpPr/>
          <p:nvPr/>
        </p:nvGrpSpPr>
        <p:grpSpPr>
          <a:xfrm>
            <a:off x="724005" y="301093"/>
            <a:ext cx="2665754" cy="542340"/>
            <a:chOff x="5567543" y="349969"/>
            <a:chExt cx="2665754" cy="542340"/>
          </a:xfrm>
        </p:grpSpPr>
        <p:sp>
          <p:nvSpPr>
            <p:cNvPr id="1625" name="Google Shape;1625;p302"/>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2800" b="1" i="0" u="none" strike="noStrike" cap="none">
                  <a:solidFill>
                    <a:schemeClr val="lt1"/>
                  </a:solidFill>
                  <a:latin typeface="Public Sans"/>
                  <a:ea typeface="Public Sans"/>
                  <a:cs typeface="Public Sans"/>
                  <a:sym typeface="Public Sans"/>
                </a:rPr>
                <a:t>Think</a:t>
              </a:r>
              <a:endParaRPr sz="1400" b="0" i="0" u="none" strike="noStrike" cap="none">
                <a:solidFill>
                  <a:srgbClr val="000000"/>
                </a:solidFill>
                <a:latin typeface="Arial"/>
                <a:ea typeface="Arial"/>
                <a:cs typeface="Arial"/>
                <a:sym typeface="Arial"/>
              </a:endParaRPr>
            </a:p>
          </p:txBody>
        </p:sp>
        <p:cxnSp>
          <p:nvCxnSpPr>
            <p:cNvPr id="1626" name="Google Shape;1626;p302"/>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1627" name="Google Shape;1627;p302"/>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Caption">
  <p:cSld name="1_Caption t4UbIAoRKqE=">
    <p:spTree>
      <p:nvGrpSpPr>
        <p:cNvPr id="1" name="Shape 1628"/>
        <p:cNvGrpSpPr/>
        <p:nvPr/>
      </p:nvGrpSpPr>
      <p:grpSpPr>
        <a:xfrm>
          <a:off x="0" y="0"/>
          <a:ext cx="0" cy="0"/>
          <a:chOff x="0" y="0"/>
          <a:chExt cx="0" cy="0"/>
        </a:xfrm>
      </p:grpSpPr>
      <p:sp>
        <p:nvSpPr>
          <p:cNvPr id="1629" name="Google Shape;1629;p303"/>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30" name="Google Shape;1630;p303"/>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31" name="Google Shape;1631;p30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cxnSp>
        <p:nvCxnSpPr>
          <p:cNvPr id="1632" name="Google Shape;1632;p303"/>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33" name="Google Shape;1633;p303"/>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34" name="Google Shape;1634;p303"/>
          <p:cNvSpPr>
            <a:spLocks noGrp="1"/>
          </p:cNvSpPr>
          <p:nvPr>
            <p:ph type="pic" idx="2"/>
          </p:nvPr>
        </p:nvSpPr>
        <p:spPr>
          <a:xfrm>
            <a:off x="-1" y="1166963"/>
            <a:ext cx="4113765" cy="3976533"/>
          </a:xfrm>
          <a:prstGeom prst="rect">
            <a:avLst/>
          </a:prstGeom>
          <a:noFill/>
          <a:ln>
            <a:noFill/>
          </a:ln>
        </p:spPr>
      </p:sp>
      <p:sp>
        <p:nvSpPr>
          <p:cNvPr id="1635" name="Google Shape;1635;p303"/>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Caption">
  <p:cSld name="1_Caption E2GzZ40GySk=">
    <p:spTree>
      <p:nvGrpSpPr>
        <p:cNvPr id="1" name="Shape 1636"/>
        <p:cNvGrpSpPr/>
        <p:nvPr/>
      </p:nvGrpSpPr>
      <p:grpSpPr>
        <a:xfrm>
          <a:off x="0" y="0"/>
          <a:ext cx="0" cy="0"/>
          <a:chOff x="0" y="0"/>
          <a:chExt cx="0" cy="0"/>
        </a:xfrm>
      </p:grpSpPr>
      <p:sp>
        <p:nvSpPr>
          <p:cNvPr id="1637" name="Google Shape;1637;p304"/>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38" name="Google Shape;1638;p304"/>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39" name="Google Shape;1639;p304"/>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40" name="Google Shape;1640;p304"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1" name="Google Shape;1641;p304"/>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42" name="Google Shape;1642;p304"/>
          <p:cNvSpPr>
            <a:spLocks noGrp="1"/>
          </p:cNvSpPr>
          <p:nvPr>
            <p:ph type="pic" idx="2"/>
          </p:nvPr>
        </p:nvSpPr>
        <p:spPr>
          <a:xfrm>
            <a:off x="-1" y="1166963"/>
            <a:ext cx="4113765" cy="3976533"/>
          </a:xfrm>
          <a:prstGeom prst="rect">
            <a:avLst/>
          </a:prstGeom>
          <a:noFill/>
          <a:ln>
            <a:noFill/>
          </a:ln>
        </p:spPr>
      </p:sp>
      <p:cxnSp>
        <p:nvCxnSpPr>
          <p:cNvPr id="1643" name="Google Shape;1643;p304"/>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44" name="Google Shape;1644;p304"/>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Caption">
  <p:cSld name="1_Caption ZgZiR0H3NR8=">
    <p:spTree>
      <p:nvGrpSpPr>
        <p:cNvPr id="1" name="Shape 1645"/>
        <p:cNvGrpSpPr/>
        <p:nvPr/>
      </p:nvGrpSpPr>
      <p:grpSpPr>
        <a:xfrm>
          <a:off x="0" y="0"/>
          <a:ext cx="0" cy="0"/>
          <a:chOff x="0" y="0"/>
          <a:chExt cx="0" cy="0"/>
        </a:xfrm>
      </p:grpSpPr>
      <p:sp>
        <p:nvSpPr>
          <p:cNvPr id="1646" name="Google Shape;1646;p305"/>
          <p:cNvSpPr/>
          <p:nvPr/>
        </p:nvSpPr>
        <p:spPr>
          <a:xfrm>
            <a:off x="0" y="0"/>
            <a:ext cx="9144000" cy="514349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47" name="Google Shape;1647;p30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8" name="Google Shape;1648;p305"/>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49" name="Google Shape;1649;p305"/>
          <p:cNvSpPr>
            <a:spLocks noGrp="1"/>
          </p:cNvSpPr>
          <p:nvPr>
            <p:ph type="pic" idx="2"/>
          </p:nvPr>
        </p:nvSpPr>
        <p:spPr>
          <a:xfrm>
            <a:off x="-1" y="1166963"/>
            <a:ext cx="4113765" cy="3976533"/>
          </a:xfrm>
          <a:prstGeom prst="rect">
            <a:avLst/>
          </a:prstGeom>
          <a:noFill/>
          <a:ln>
            <a:noFill/>
          </a:ln>
        </p:spPr>
      </p:sp>
      <p:cxnSp>
        <p:nvCxnSpPr>
          <p:cNvPr id="1650" name="Google Shape;1650;p305"/>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51" name="Google Shape;1651;p305"/>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Caption">
  <p:cSld name="1_Caption woEswYYMGQs=">
    <p:spTree>
      <p:nvGrpSpPr>
        <p:cNvPr id="1" name="Shape 1652"/>
        <p:cNvGrpSpPr/>
        <p:nvPr/>
      </p:nvGrpSpPr>
      <p:grpSpPr>
        <a:xfrm>
          <a:off x="0" y="0"/>
          <a:ext cx="0" cy="0"/>
          <a:chOff x="0" y="0"/>
          <a:chExt cx="0" cy="0"/>
        </a:xfrm>
      </p:grpSpPr>
      <p:sp>
        <p:nvSpPr>
          <p:cNvPr id="1653" name="Google Shape;1653;p306"/>
          <p:cNvSpPr/>
          <p:nvPr/>
        </p:nvSpPr>
        <p:spPr>
          <a:xfrm>
            <a:off x="0" y="0"/>
            <a:ext cx="9144000" cy="514349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54" name="Google Shape;1654;p306"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5" name="Google Shape;1655;p306"/>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56" name="Google Shape;1656;p306"/>
          <p:cNvSpPr>
            <a:spLocks noGrp="1"/>
          </p:cNvSpPr>
          <p:nvPr>
            <p:ph type="pic" idx="2"/>
          </p:nvPr>
        </p:nvSpPr>
        <p:spPr>
          <a:xfrm>
            <a:off x="-1" y="1166963"/>
            <a:ext cx="4113765" cy="3976533"/>
          </a:xfrm>
          <a:prstGeom prst="rect">
            <a:avLst/>
          </a:prstGeom>
          <a:noFill/>
          <a:ln>
            <a:noFill/>
          </a:ln>
        </p:spPr>
      </p:sp>
      <p:cxnSp>
        <p:nvCxnSpPr>
          <p:cNvPr id="1657" name="Google Shape;1657;p306"/>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58" name="Google Shape;1658;p306"/>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Caption">
  <p:cSld name="1_Caption /u2xnkFKbRI=">
    <p:spTree>
      <p:nvGrpSpPr>
        <p:cNvPr id="1" name="Shape 1659"/>
        <p:cNvGrpSpPr/>
        <p:nvPr/>
      </p:nvGrpSpPr>
      <p:grpSpPr>
        <a:xfrm>
          <a:off x="0" y="0"/>
          <a:ext cx="0" cy="0"/>
          <a:chOff x="0" y="0"/>
          <a:chExt cx="0" cy="0"/>
        </a:xfrm>
      </p:grpSpPr>
      <p:pic>
        <p:nvPicPr>
          <p:cNvPr id="1660" name="Google Shape;1660;p30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61" name="Google Shape;1661;p307"/>
          <p:cNvSpPr/>
          <p:nvPr/>
        </p:nvSpPr>
        <p:spPr>
          <a:xfrm>
            <a:off x="-103694" y="1569006"/>
            <a:ext cx="4577142" cy="2005034"/>
          </a:xfrm>
          <a:prstGeom prst="rect">
            <a:avLst/>
          </a:prstGeom>
          <a:solidFill>
            <a:schemeClr val="dk2"/>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62" name="Google Shape;1662;p307"/>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63" name="Google Shape;1663;p307"/>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pic>
        <p:nvPicPr>
          <p:cNvPr id="1664" name="Google Shape;1664;p307"/>
          <p:cNvPicPr preferRelativeResize="0"/>
          <p:nvPr/>
        </p:nvPicPr>
        <p:blipFill rotWithShape="1">
          <a:blip r:embed="rId3">
            <a:alphaModFix/>
          </a:blip>
          <a:srcRect t="44" r="7" b="13"/>
          <a:stretch/>
        </p:blipFill>
        <p:spPr>
          <a:xfrm flipH="1">
            <a:off x="4961317" y="472968"/>
            <a:ext cx="3982986" cy="4288221"/>
          </a:xfrm>
          <a:prstGeom prst="rect">
            <a:avLst/>
          </a:prstGeom>
          <a:noFill/>
          <a:ln>
            <a:noFill/>
          </a:ln>
        </p:spPr>
      </p:pic>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Caption">
  <p:cSld name="1_Caption UTK4Q5N5nFs=">
    <p:spTree>
      <p:nvGrpSpPr>
        <p:cNvPr id="1" name="Shape 1665"/>
        <p:cNvGrpSpPr/>
        <p:nvPr/>
      </p:nvGrpSpPr>
      <p:grpSpPr>
        <a:xfrm>
          <a:off x="0" y="0"/>
          <a:ext cx="0" cy="0"/>
          <a:chOff x="0" y="0"/>
          <a:chExt cx="0" cy="0"/>
        </a:xfrm>
      </p:grpSpPr>
      <p:pic>
        <p:nvPicPr>
          <p:cNvPr id="1666" name="Google Shape;1666;p30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67" name="Google Shape;1667;p308"/>
          <p:cNvSpPr/>
          <p:nvPr/>
        </p:nvSpPr>
        <p:spPr>
          <a:xfrm>
            <a:off x="-103694" y="1569006"/>
            <a:ext cx="4577142" cy="2005034"/>
          </a:xfrm>
          <a:prstGeom prst="rect">
            <a:avLst/>
          </a:prstGeom>
          <a:solidFill>
            <a:schemeClr val="accent1"/>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68" name="Google Shape;1668;p308"/>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69" name="Google Shape;1669;p308"/>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pic>
        <p:nvPicPr>
          <p:cNvPr id="1670" name="Google Shape;1670;p308"/>
          <p:cNvPicPr preferRelativeResize="0"/>
          <p:nvPr/>
        </p:nvPicPr>
        <p:blipFill rotWithShape="1">
          <a:blip r:embed="rId3">
            <a:alphaModFix/>
          </a:blip>
          <a:srcRect t="44" r="7" b="13"/>
          <a:stretch/>
        </p:blipFill>
        <p:spPr>
          <a:xfrm flipH="1">
            <a:off x="4961317" y="472968"/>
            <a:ext cx="3982986" cy="4288221"/>
          </a:xfrm>
          <a:prstGeom prst="rect">
            <a:avLst/>
          </a:prstGeom>
          <a:noFill/>
          <a:ln>
            <a:noFill/>
          </a:ln>
        </p:spPr>
      </p:pic>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Caption">
  <p:cSld name="1_Caption hRKRIDJzxFw=">
    <p:spTree>
      <p:nvGrpSpPr>
        <p:cNvPr id="1" name="Shape 1671"/>
        <p:cNvGrpSpPr/>
        <p:nvPr/>
      </p:nvGrpSpPr>
      <p:grpSpPr>
        <a:xfrm>
          <a:off x="0" y="0"/>
          <a:ext cx="0" cy="0"/>
          <a:chOff x="0" y="0"/>
          <a:chExt cx="0" cy="0"/>
        </a:xfrm>
      </p:grpSpPr>
      <p:sp>
        <p:nvSpPr>
          <p:cNvPr id="1672" name="Google Shape;1672;p309"/>
          <p:cNvSpPr/>
          <p:nvPr/>
        </p:nvSpPr>
        <p:spPr>
          <a:xfrm>
            <a:off x="-1" y="0"/>
            <a:ext cx="9143999"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73" name="Google Shape;1673;p30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74" name="Google Shape;1674;p309"/>
          <p:cNvSpPr/>
          <p:nvPr/>
        </p:nvSpPr>
        <p:spPr>
          <a:xfrm>
            <a:off x="-355599" y="1812143"/>
            <a:ext cx="3271519" cy="1519214"/>
          </a:xfrm>
          <a:prstGeom prst="roundRect">
            <a:avLst>
              <a:gd name="adj" fmla="val 10916"/>
            </a:avLst>
          </a:prstGeom>
          <a:solidFill>
            <a:schemeClr val="lt1"/>
          </a:solidFill>
          <a:ln w="1905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75" name="Google Shape;1675;p309"/>
          <p:cNvSpPr/>
          <p:nvPr/>
        </p:nvSpPr>
        <p:spPr>
          <a:xfrm>
            <a:off x="0" y="2128758"/>
            <a:ext cx="168206" cy="88598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76" name="Google Shape;1676;p309"/>
          <p:cNvSpPr txBox="1">
            <a:spLocks noGrp="1"/>
          </p:cNvSpPr>
          <p:nvPr>
            <p:ph type="title"/>
          </p:nvPr>
        </p:nvSpPr>
        <p:spPr>
          <a:xfrm>
            <a:off x="375977" y="2159935"/>
            <a:ext cx="2143703" cy="82729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800" b="1" i="0" u="none" strike="noStrike" cap="none">
                <a:solidFill>
                  <a:schemeClr val="lt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77" name="Google Shape;1677;p309"/>
          <p:cNvSpPr>
            <a:spLocks noGrp="1"/>
          </p:cNvSpPr>
          <p:nvPr>
            <p:ph type="pic" idx="2"/>
          </p:nvPr>
        </p:nvSpPr>
        <p:spPr>
          <a:xfrm>
            <a:off x="4890673" y="538480"/>
            <a:ext cx="3958630" cy="4208780"/>
          </a:xfrm>
          <a:prstGeom prst="rect">
            <a:avLst/>
          </a:prstGeom>
          <a:noFill/>
          <a:ln>
            <a:noFill/>
          </a:ln>
        </p:spPr>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Caption">
  <p:cSld name="board">
    <p:spTree>
      <p:nvGrpSpPr>
        <p:cNvPr id="1" name="Shape 1678"/>
        <p:cNvGrpSpPr/>
        <p:nvPr/>
      </p:nvGrpSpPr>
      <p:grpSpPr>
        <a:xfrm>
          <a:off x="0" y="0"/>
          <a:ext cx="0" cy="0"/>
          <a:chOff x="0" y="0"/>
          <a:chExt cx="0" cy="0"/>
        </a:xfrm>
      </p:grpSpPr>
      <p:pic>
        <p:nvPicPr>
          <p:cNvPr id="1679" name="Google Shape;1679;p31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pic>
        <p:nvPicPr>
          <p:cNvPr id="1680" name="Google Shape;1680;p310"/>
          <p:cNvPicPr preferRelativeResize="0"/>
          <p:nvPr/>
        </p:nvPicPr>
        <p:blipFill rotWithShape="1">
          <a:blip r:embed="rId3">
            <a:alphaModFix/>
          </a:blip>
          <a:srcRect l="55" r="46" b="126"/>
          <a:stretch/>
        </p:blipFill>
        <p:spPr>
          <a:xfrm>
            <a:off x="1035361" y="596414"/>
            <a:ext cx="7073279" cy="4097293"/>
          </a:xfrm>
          <a:prstGeom prst="rect">
            <a:avLst/>
          </a:prstGeom>
          <a:noFill/>
          <a:ln>
            <a:noFill/>
          </a:ln>
        </p:spPr>
      </p:pic>
      <p:sp>
        <p:nvSpPr>
          <p:cNvPr id="1681" name="Google Shape;1681;p310"/>
          <p:cNvSpPr txBox="1">
            <a:spLocks noGrp="1"/>
          </p:cNvSpPr>
          <p:nvPr>
            <p:ph type="body" idx="1"/>
          </p:nvPr>
        </p:nvSpPr>
        <p:spPr>
          <a:xfrm>
            <a:off x="2125659" y="1098087"/>
            <a:ext cx="4892682"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Caption">
  <p:cSld name="1_Caption KuyCmyK/cOQ=">
    <p:spTree>
      <p:nvGrpSpPr>
        <p:cNvPr id="1" name="Shape 1682"/>
        <p:cNvGrpSpPr/>
        <p:nvPr/>
      </p:nvGrpSpPr>
      <p:grpSpPr>
        <a:xfrm>
          <a:off x="0" y="0"/>
          <a:ext cx="0" cy="0"/>
          <a:chOff x="0" y="0"/>
          <a:chExt cx="0" cy="0"/>
        </a:xfrm>
      </p:grpSpPr>
      <p:sp>
        <p:nvSpPr>
          <p:cNvPr id="1683" name="Google Shape;1683;p312"/>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684" name="Google Shape;1684;p31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685" name="Google Shape;1685;p312" descr="A picture containing text, vector graphics, toy, doll&#10;&#10;Description automatically generated"/>
          <p:cNvPicPr preferRelativeResize="0"/>
          <p:nvPr/>
        </p:nvPicPr>
        <p:blipFill rotWithShape="1">
          <a:blip r:embed="rId3">
            <a:alphaModFix/>
          </a:blip>
          <a:srcRect/>
          <a:stretch/>
        </p:blipFill>
        <p:spPr>
          <a:xfrm>
            <a:off x="1145672" y="987084"/>
            <a:ext cx="2215127" cy="3457594"/>
          </a:xfrm>
          <a:prstGeom prst="rect">
            <a:avLst/>
          </a:prstGeom>
          <a:noFill/>
          <a:ln>
            <a:noFill/>
          </a:ln>
        </p:spPr>
      </p:pic>
      <p:sp>
        <p:nvSpPr>
          <p:cNvPr id="1686" name="Google Shape;1686;p312"/>
          <p:cNvSpPr txBox="1">
            <a:spLocks noGrp="1"/>
          </p:cNvSpPr>
          <p:nvPr>
            <p:ph type="body" idx="1"/>
          </p:nvPr>
        </p:nvSpPr>
        <p:spPr>
          <a:xfrm>
            <a:off x="4164295" y="1656080"/>
            <a:ext cx="3865563" cy="183134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rgbClr val="22366A"/>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117" Type="http://schemas.openxmlformats.org/officeDocument/2006/relationships/slideLayout" Target="../slideLayouts/slideLayout117.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87" Type="http://schemas.openxmlformats.org/officeDocument/2006/relationships/slideLayout" Target="../slideLayouts/slideLayout87.xml"/><Relationship Id="rId102" Type="http://schemas.openxmlformats.org/officeDocument/2006/relationships/slideLayout" Target="../slideLayouts/slideLayout102.xml"/><Relationship Id="rId110" Type="http://schemas.openxmlformats.org/officeDocument/2006/relationships/slideLayout" Target="../slideLayouts/slideLayout110.xml"/><Relationship Id="rId115" Type="http://schemas.openxmlformats.org/officeDocument/2006/relationships/slideLayout" Target="../slideLayouts/slideLayout115.xml"/><Relationship Id="rId5" Type="http://schemas.openxmlformats.org/officeDocument/2006/relationships/slideLayout" Target="../slideLayouts/slideLayout5.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113" Type="http://schemas.openxmlformats.org/officeDocument/2006/relationships/slideLayout" Target="../slideLayouts/slideLayout113.xml"/><Relationship Id="rId118" Type="http://schemas.openxmlformats.org/officeDocument/2006/relationships/theme" Target="../theme/theme1.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116" Type="http://schemas.openxmlformats.org/officeDocument/2006/relationships/slideLayout" Target="../slideLayouts/slideLayout11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11" Type="http://schemas.openxmlformats.org/officeDocument/2006/relationships/slideLayout" Target="../slideLayouts/slideLayout11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6" Type="http://schemas.openxmlformats.org/officeDocument/2006/relationships/slideLayout" Target="../slideLayouts/slideLayout106.xml"/><Relationship Id="rId114" Type="http://schemas.openxmlformats.org/officeDocument/2006/relationships/slideLayout" Target="../slideLayouts/slideLayout114.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 id="2147483702" r:id="rId54"/>
    <p:sldLayoutId id="2147483703" r:id="rId55"/>
    <p:sldLayoutId id="2147483704" r:id="rId56"/>
    <p:sldLayoutId id="2147483705" r:id="rId57"/>
    <p:sldLayoutId id="2147483706" r:id="rId58"/>
    <p:sldLayoutId id="2147483707" r:id="rId59"/>
    <p:sldLayoutId id="2147483708" r:id="rId60"/>
    <p:sldLayoutId id="2147483709" r:id="rId61"/>
    <p:sldLayoutId id="2147483710" r:id="rId62"/>
    <p:sldLayoutId id="2147483711" r:id="rId63"/>
    <p:sldLayoutId id="2147483712" r:id="rId64"/>
    <p:sldLayoutId id="2147483713" r:id="rId65"/>
    <p:sldLayoutId id="2147483714" r:id="rId66"/>
    <p:sldLayoutId id="2147483715" r:id="rId67"/>
    <p:sldLayoutId id="2147483716" r:id="rId68"/>
    <p:sldLayoutId id="2147483717" r:id="rId69"/>
    <p:sldLayoutId id="2147483718" r:id="rId70"/>
    <p:sldLayoutId id="2147483719" r:id="rId71"/>
    <p:sldLayoutId id="2147483720" r:id="rId72"/>
    <p:sldLayoutId id="2147483721" r:id="rId73"/>
    <p:sldLayoutId id="2147483722" r:id="rId74"/>
    <p:sldLayoutId id="2147483723" r:id="rId75"/>
    <p:sldLayoutId id="2147483724" r:id="rId76"/>
    <p:sldLayoutId id="2147483725" r:id="rId77"/>
    <p:sldLayoutId id="2147483726" r:id="rId78"/>
    <p:sldLayoutId id="2147483727" r:id="rId79"/>
    <p:sldLayoutId id="2147483728" r:id="rId80"/>
    <p:sldLayoutId id="2147483729" r:id="rId81"/>
    <p:sldLayoutId id="2147483730" r:id="rId82"/>
    <p:sldLayoutId id="2147483731" r:id="rId83"/>
    <p:sldLayoutId id="2147483732" r:id="rId84"/>
    <p:sldLayoutId id="2147483733" r:id="rId85"/>
    <p:sldLayoutId id="2147483734" r:id="rId86"/>
    <p:sldLayoutId id="2147483735" r:id="rId87"/>
    <p:sldLayoutId id="2147483736" r:id="rId88"/>
    <p:sldLayoutId id="2147483737" r:id="rId89"/>
    <p:sldLayoutId id="2147483738" r:id="rId90"/>
    <p:sldLayoutId id="2147483739" r:id="rId91"/>
    <p:sldLayoutId id="2147483740" r:id="rId92"/>
    <p:sldLayoutId id="2147483741" r:id="rId93"/>
    <p:sldLayoutId id="2147483742" r:id="rId94"/>
    <p:sldLayoutId id="2147483743" r:id="rId95"/>
    <p:sldLayoutId id="2147483744" r:id="rId96"/>
    <p:sldLayoutId id="2147483745" r:id="rId97"/>
    <p:sldLayoutId id="2147483746" r:id="rId98"/>
    <p:sldLayoutId id="2147483747" r:id="rId99"/>
    <p:sldLayoutId id="2147483748" r:id="rId100"/>
    <p:sldLayoutId id="2147483749" r:id="rId101"/>
    <p:sldLayoutId id="2147483750" r:id="rId102"/>
    <p:sldLayoutId id="2147483751" r:id="rId103"/>
    <p:sldLayoutId id="2147483752" r:id="rId104"/>
    <p:sldLayoutId id="2147483753" r:id="rId105"/>
    <p:sldLayoutId id="2147483754" r:id="rId106"/>
    <p:sldLayoutId id="2147483755" r:id="rId107"/>
    <p:sldLayoutId id="2147483756" r:id="rId108"/>
    <p:sldLayoutId id="2147483757" r:id="rId109"/>
    <p:sldLayoutId id="2147483758" r:id="rId110"/>
    <p:sldLayoutId id="2147483759" r:id="rId111"/>
    <p:sldLayoutId id="2147483760" r:id="rId112"/>
    <p:sldLayoutId id="2147483761" r:id="rId113"/>
    <p:sldLayoutId id="2147483762" r:id="rId114"/>
    <p:sldLayoutId id="2147483763" r:id="rId115"/>
    <p:sldLayoutId id="2147483764" r:id="rId116"/>
    <p:sldLayoutId id="2147483765" r:id="rId1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0.xml"/></Relationships>
</file>

<file path=ppt/slides/_rels/slide5.xml.rels><?xml version="1.0" encoding="UTF-8" standalone="yes"?>
<Relationships xmlns="http://schemas.openxmlformats.org/package/2006/relationships"><Relationship Id="rId3" Type="http://schemas.openxmlformats.org/officeDocument/2006/relationships/hyperlink" Target="https://github.com/sakthivel3031/NM-AIT-GROUP8" TargetMode="External"/><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31"/>
        <p:cNvGrpSpPr/>
        <p:nvPr/>
      </p:nvGrpSpPr>
      <p:grpSpPr>
        <a:xfrm>
          <a:off x="0" y="0"/>
          <a:ext cx="0" cy="0"/>
          <a:chOff x="0" y="0"/>
          <a:chExt cx="0" cy="0"/>
        </a:xfrm>
      </p:grpSpPr>
      <p:sp>
        <p:nvSpPr>
          <p:cNvPr id="1832" name="Google Shape;1832;p209"/>
          <p:cNvSpPr txBox="1">
            <a:spLocks noGrp="1"/>
          </p:cNvSpPr>
          <p:nvPr>
            <p:ph type="body" idx="1"/>
          </p:nvPr>
        </p:nvSpPr>
        <p:spPr>
          <a:xfrm>
            <a:off x="233546" y="2225314"/>
            <a:ext cx="3689422" cy="440556"/>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smtClean="0"/>
              <a:t>“E-commerce Web Application”</a:t>
            </a:r>
            <a:endParaRPr dirty="0"/>
          </a:p>
        </p:txBody>
      </p:sp>
      <p:sp>
        <p:nvSpPr>
          <p:cNvPr id="1833" name="Google Shape;1833;p209"/>
          <p:cNvSpPr txBox="1">
            <a:spLocks noGrp="1"/>
          </p:cNvSpPr>
          <p:nvPr>
            <p:ph type="body" idx="1"/>
          </p:nvPr>
        </p:nvSpPr>
        <p:spPr>
          <a:xfrm>
            <a:off x="261267" y="3361376"/>
            <a:ext cx="3689400" cy="4407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Task - 3</a:t>
            </a:r>
            <a:endParaRPr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46"/>
        <p:cNvGrpSpPr/>
        <p:nvPr/>
      </p:nvGrpSpPr>
      <p:grpSpPr>
        <a:xfrm>
          <a:off x="0" y="0"/>
          <a:ext cx="0" cy="0"/>
          <a:chOff x="0" y="0"/>
          <a:chExt cx="0" cy="0"/>
        </a:xfrm>
      </p:grpSpPr>
      <p:sp>
        <p:nvSpPr>
          <p:cNvPr id="1847" name="Google Shape;1847;g1f5dca458e3_0_0"/>
          <p:cNvSpPr txBox="1">
            <a:spLocks noGrp="1"/>
          </p:cNvSpPr>
          <p:nvPr>
            <p:ph type="body" idx="1"/>
          </p:nvPr>
        </p:nvSpPr>
        <p:spPr>
          <a:xfrm>
            <a:off x="489450" y="647046"/>
            <a:ext cx="6891900" cy="1621500"/>
          </a:xfrm>
          <a:prstGeom prst="rect">
            <a:avLst/>
          </a:prstGeom>
          <a:noFill/>
          <a:ln>
            <a:noFill/>
          </a:ln>
        </p:spPr>
        <p:txBody>
          <a:bodyPr spcFirstLastPara="1" wrap="square" lIns="91425" tIns="45700" rIns="91425" bIns="45700" anchor="t" anchorCtr="0">
            <a:noAutofit/>
          </a:bodyPr>
          <a:lstStyle/>
          <a:p>
            <a:pPr marL="0" lvl="0" indent="0" algn="l" rtl="0">
              <a:lnSpc>
                <a:spcPct val="107916"/>
              </a:lnSpc>
              <a:spcBef>
                <a:spcPts val="0"/>
              </a:spcBef>
              <a:spcAft>
                <a:spcPts val="0"/>
              </a:spcAft>
              <a:buNone/>
            </a:pPr>
            <a:r>
              <a:rPr lang="en-US" sz="1500" b="1">
                <a:solidFill>
                  <a:srgbClr val="0B5394"/>
                </a:solidFill>
                <a:latin typeface="EB Garamond Medium"/>
                <a:ea typeface="EB Garamond Medium"/>
                <a:cs typeface="EB Garamond Medium"/>
                <a:sym typeface="EB Garamond Medium"/>
              </a:rPr>
              <a:t>Create various Front End Programs</a:t>
            </a:r>
            <a:endParaRPr sz="1500" b="1">
              <a:solidFill>
                <a:srgbClr val="0B5394"/>
              </a:solidFill>
              <a:latin typeface="EB Garamond Medium"/>
              <a:ea typeface="EB Garamond Medium"/>
              <a:cs typeface="EB Garamond Medium"/>
              <a:sym typeface="EB Garamond Medium"/>
            </a:endParaRPr>
          </a:p>
          <a:p>
            <a:pPr marL="0" lvl="0" indent="0" algn="l" rtl="0">
              <a:lnSpc>
                <a:spcPct val="107916"/>
              </a:lnSpc>
              <a:spcBef>
                <a:spcPts val="0"/>
              </a:spcBef>
              <a:spcAft>
                <a:spcPts val="0"/>
              </a:spcAft>
              <a:buNone/>
            </a:pPr>
            <a:endParaRPr sz="1500">
              <a:solidFill>
                <a:schemeClr val="dk1"/>
              </a:solidFill>
              <a:latin typeface="EB Garamond Medium"/>
              <a:ea typeface="EB Garamond Medium"/>
              <a:cs typeface="EB Garamond Medium"/>
              <a:sym typeface="EB Garamond Medium"/>
            </a:endParaRPr>
          </a:p>
          <a:p>
            <a:pPr marL="457200" lvl="0" indent="-323850" algn="l" rtl="0">
              <a:lnSpc>
                <a:spcPct val="107916"/>
              </a:lnSpc>
              <a:spcBef>
                <a:spcPts val="0"/>
              </a:spcBef>
              <a:spcAft>
                <a:spcPts val="0"/>
              </a:spcAft>
              <a:buClr>
                <a:schemeClr val="dk1"/>
              </a:buClr>
              <a:buSzPts val="1500"/>
              <a:buFont typeface="EB Garamond Medium"/>
              <a:buChar char="●"/>
            </a:pPr>
            <a:r>
              <a:rPr lang="en-US" sz="1500">
                <a:solidFill>
                  <a:schemeClr val="dk1"/>
                </a:solidFill>
                <a:latin typeface="EB Garamond Medium"/>
                <a:ea typeface="EB Garamond Medium"/>
                <a:cs typeface="EB Garamond Medium"/>
                <a:sym typeface="EB Garamond Medium"/>
              </a:rPr>
              <a:t>Draw and design a uniform front end code for “Your Project”</a:t>
            </a:r>
            <a:endParaRPr sz="1500">
              <a:solidFill>
                <a:schemeClr val="dk1"/>
              </a:solidFill>
              <a:latin typeface="EB Garamond Medium"/>
              <a:ea typeface="EB Garamond Medium"/>
              <a:cs typeface="EB Garamond Medium"/>
              <a:sym typeface="EB Garamond Medium"/>
            </a:endParaRPr>
          </a:p>
          <a:p>
            <a:pPr marL="457200" lvl="0" indent="-323850" algn="l" rtl="0">
              <a:lnSpc>
                <a:spcPct val="107916"/>
              </a:lnSpc>
              <a:spcBef>
                <a:spcPts val="0"/>
              </a:spcBef>
              <a:spcAft>
                <a:spcPts val="0"/>
              </a:spcAft>
              <a:buClr>
                <a:schemeClr val="dk1"/>
              </a:buClr>
              <a:buSzPts val="1500"/>
              <a:buFont typeface="EB Garamond Medium"/>
              <a:buChar char="●"/>
            </a:pPr>
            <a:r>
              <a:rPr lang="en-US" sz="1500">
                <a:solidFill>
                  <a:schemeClr val="dk1"/>
                </a:solidFill>
                <a:latin typeface="EB Garamond Medium"/>
                <a:ea typeface="EB Garamond Medium"/>
                <a:cs typeface="EB Garamond Medium"/>
                <a:sym typeface="EB Garamond Medium"/>
              </a:rPr>
              <a:t>Draw and design a interactive front end code for “Your Project”</a:t>
            </a:r>
            <a:endParaRPr sz="1500">
              <a:solidFill>
                <a:srgbClr val="0B5394"/>
              </a:solidFill>
              <a:latin typeface="Montserrat ExtraBold"/>
              <a:ea typeface="Montserrat ExtraBold"/>
              <a:cs typeface="Montserrat ExtraBold"/>
              <a:sym typeface="Montserrat ExtraBold"/>
            </a:endParaRPr>
          </a:p>
        </p:txBody>
      </p:sp>
      <p:sp>
        <p:nvSpPr>
          <p:cNvPr id="1848" name="Google Shape;1848;g1f5dca458e3_0_0"/>
          <p:cNvSpPr txBox="1">
            <a:spLocks noGrp="1"/>
          </p:cNvSpPr>
          <p:nvPr>
            <p:ph type="body" idx="2"/>
          </p:nvPr>
        </p:nvSpPr>
        <p:spPr>
          <a:xfrm>
            <a:off x="489450" y="3568146"/>
            <a:ext cx="7048500" cy="953100"/>
          </a:xfrm>
          <a:prstGeom prst="rect">
            <a:avLst/>
          </a:prstGeom>
          <a:noFill/>
          <a:ln>
            <a:noFill/>
          </a:ln>
        </p:spPr>
        <p:txBody>
          <a:bodyPr spcFirstLastPara="1" wrap="square" lIns="91425" tIns="45700" rIns="91425" bIns="45700" anchor="t" anchorCtr="0">
            <a:noAutofit/>
          </a:bodyPr>
          <a:lstStyle/>
          <a:p>
            <a:pPr marL="171450" marR="0" lvl="0" indent="-171450" algn="l" rtl="0">
              <a:lnSpc>
                <a:spcPct val="100000"/>
              </a:lnSpc>
              <a:spcBef>
                <a:spcPts val="0"/>
              </a:spcBef>
              <a:spcAft>
                <a:spcPts val="0"/>
              </a:spcAft>
              <a:buClr>
                <a:srgbClr val="000000"/>
              </a:buClr>
              <a:buSzPts val="1100"/>
              <a:buFont typeface="EB Garamond"/>
              <a:buChar char="▪"/>
            </a:pPr>
            <a:r>
              <a:rPr lang="en-US" sz="1100" i="0" u="none" strike="noStrike" cap="none">
                <a:solidFill>
                  <a:srgbClr val="000000"/>
                </a:solidFill>
                <a:latin typeface="EB Garamond"/>
                <a:ea typeface="EB Garamond"/>
                <a:cs typeface="EB Garamond"/>
                <a:sym typeface="EB Garamond"/>
              </a:rPr>
              <a:t>Developing complicated UI using </a:t>
            </a:r>
            <a:r>
              <a:rPr lang="en-US" sz="1100">
                <a:latin typeface="EB Garamond"/>
                <a:ea typeface="EB Garamond"/>
                <a:cs typeface="EB Garamond"/>
                <a:sym typeface="EB Garamond"/>
              </a:rPr>
              <a:t>HTML</a:t>
            </a:r>
            <a:r>
              <a:rPr lang="en-US" sz="1100" i="0" u="none" strike="noStrike" cap="none">
                <a:solidFill>
                  <a:srgbClr val="000000"/>
                </a:solidFill>
                <a:latin typeface="EB Garamond"/>
                <a:ea typeface="EB Garamond"/>
                <a:cs typeface="EB Garamond"/>
                <a:sym typeface="EB Garamond"/>
              </a:rPr>
              <a:t> components</a:t>
            </a:r>
            <a:endParaRPr>
              <a:latin typeface="EB Garamond"/>
              <a:ea typeface="EB Garamond"/>
              <a:cs typeface="EB Garamond"/>
              <a:sym typeface="EB Garamond"/>
            </a:endParaRPr>
          </a:p>
          <a:p>
            <a:pPr marL="171450" marR="0" lvl="0" indent="-171450" algn="l" rtl="0">
              <a:lnSpc>
                <a:spcPct val="100000"/>
              </a:lnSpc>
              <a:spcBef>
                <a:spcPts val="0"/>
              </a:spcBef>
              <a:spcAft>
                <a:spcPts val="0"/>
              </a:spcAft>
              <a:buClr>
                <a:srgbClr val="000000"/>
              </a:buClr>
              <a:buSzPts val="1100"/>
              <a:buFont typeface="EB Garamond"/>
              <a:buChar char="▪"/>
            </a:pPr>
            <a:r>
              <a:rPr lang="en-US" sz="1100" i="0" u="none" strike="noStrike" cap="none">
                <a:solidFill>
                  <a:srgbClr val="000000"/>
                </a:solidFill>
                <a:latin typeface="EB Garamond"/>
                <a:ea typeface="EB Garamond"/>
                <a:cs typeface="EB Garamond"/>
                <a:sym typeface="EB Garamond"/>
              </a:rPr>
              <a:t>Using props drilling and context to pass variables</a:t>
            </a:r>
            <a:endParaRPr>
              <a:latin typeface="EB Garamond"/>
              <a:ea typeface="EB Garamond"/>
              <a:cs typeface="EB Garamond"/>
              <a:sym typeface="EB Garamond"/>
            </a:endParaRPr>
          </a:p>
          <a:p>
            <a:pPr marL="171450" marR="0" lvl="0" indent="-171450" algn="l" rtl="0">
              <a:lnSpc>
                <a:spcPct val="100000"/>
              </a:lnSpc>
              <a:spcBef>
                <a:spcPts val="0"/>
              </a:spcBef>
              <a:spcAft>
                <a:spcPts val="0"/>
              </a:spcAft>
              <a:buClr>
                <a:srgbClr val="000000"/>
              </a:buClr>
              <a:buSzPts val="1100"/>
              <a:buFont typeface="EB Garamond"/>
              <a:buChar char="▪"/>
            </a:pPr>
            <a:r>
              <a:rPr lang="en-US" sz="1100" i="0" u="none" strike="noStrike" cap="none">
                <a:solidFill>
                  <a:srgbClr val="000000"/>
                </a:solidFill>
                <a:latin typeface="EB Garamond"/>
                <a:ea typeface="EB Garamond"/>
                <a:cs typeface="EB Garamond"/>
                <a:sym typeface="EB Garamond"/>
              </a:rPr>
              <a:t>Getting familiar with different type of api calls</a:t>
            </a:r>
            <a:endParaRPr>
              <a:latin typeface="EB Garamond"/>
              <a:ea typeface="EB Garamond"/>
              <a:cs typeface="EB Garamond"/>
              <a:sym typeface="EB Garamond"/>
            </a:endParaRPr>
          </a:p>
          <a:p>
            <a:pPr marL="171450" marR="0" lvl="0" indent="-171450" algn="l" rtl="0">
              <a:lnSpc>
                <a:spcPct val="100000"/>
              </a:lnSpc>
              <a:spcBef>
                <a:spcPts val="0"/>
              </a:spcBef>
              <a:spcAft>
                <a:spcPts val="0"/>
              </a:spcAft>
              <a:buClr>
                <a:srgbClr val="000000"/>
              </a:buClr>
              <a:buSzPts val="1100"/>
              <a:buFont typeface="EB Garamond"/>
              <a:buChar char="▪"/>
            </a:pPr>
            <a:r>
              <a:rPr lang="en-US" sz="1100" i="0" u="none" strike="noStrike" cap="none">
                <a:solidFill>
                  <a:srgbClr val="000000"/>
                </a:solidFill>
                <a:latin typeface="EB Garamond"/>
                <a:ea typeface="EB Garamond"/>
                <a:cs typeface="EB Garamond"/>
                <a:sym typeface="EB Garamond"/>
              </a:rPr>
              <a:t>Handling different input data</a:t>
            </a:r>
            <a:endParaRPr sz="1100" i="0" u="none" strike="noStrike" cap="none">
              <a:solidFill>
                <a:srgbClr val="000000"/>
              </a:solidFill>
              <a:latin typeface="EB Garamond"/>
              <a:ea typeface="EB Garamond"/>
              <a:cs typeface="EB Garamond"/>
              <a:sym typeface="EB Garamond"/>
            </a:endParaRPr>
          </a:p>
        </p:txBody>
      </p:sp>
      <p:sp>
        <p:nvSpPr>
          <p:cNvPr id="1849" name="Google Shape;1849;g1f5dca458e3_0_0"/>
          <p:cNvSpPr txBox="1"/>
          <p:nvPr/>
        </p:nvSpPr>
        <p:spPr>
          <a:xfrm>
            <a:off x="489450" y="2539538"/>
            <a:ext cx="45936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i="0" u="none" strike="noStrike" cap="none">
                <a:solidFill>
                  <a:schemeClr val="dk1"/>
                </a:solidFill>
                <a:latin typeface="EB Garamond"/>
                <a:ea typeface="EB Garamond"/>
                <a:cs typeface="EB Garamond"/>
                <a:sym typeface="EB Garamond"/>
              </a:rPr>
              <a:t>100% Completion of the above tasks</a:t>
            </a:r>
            <a:endParaRPr>
              <a:latin typeface="EB Garamond"/>
              <a:ea typeface="EB Garamond"/>
              <a:cs typeface="EB Garamond"/>
              <a:sym typeface="EB Garamond"/>
            </a:endParaRPr>
          </a:p>
        </p:txBody>
      </p:sp>
      <p:sp>
        <p:nvSpPr>
          <p:cNvPr id="1850" name="Google Shape;1850;g1f5dca458e3_0_0"/>
          <p:cNvSpPr txBox="1"/>
          <p:nvPr/>
        </p:nvSpPr>
        <p:spPr>
          <a:xfrm>
            <a:off x="445780" y="3171964"/>
            <a:ext cx="26298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800" b="1" i="0" u="none" strike="noStrike" cap="none">
                <a:solidFill>
                  <a:schemeClr val="lt2"/>
                </a:solidFill>
                <a:latin typeface="EB Garamond"/>
                <a:ea typeface="EB Garamond"/>
                <a:cs typeface="EB Garamond"/>
                <a:sym typeface="EB Garamond"/>
              </a:rPr>
              <a:t>Learning outcome</a:t>
            </a:r>
            <a:endParaRPr sz="1800" b="1">
              <a:latin typeface="EB Garamond"/>
              <a:ea typeface="EB Garamond"/>
              <a:cs typeface="EB Garamond"/>
              <a:sym typeface="EB Garamond"/>
            </a:endParaRPr>
          </a:p>
        </p:txBody>
      </p:sp>
      <p:sp>
        <p:nvSpPr>
          <p:cNvPr id="1851" name="Google Shape;1851;g1f5dca458e3_0_0"/>
          <p:cNvSpPr txBox="1"/>
          <p:nvPr/>
        </p:nvSpPr>
        <p:spPr>
          <a:xfrm>
            <a:off x="445774" y="250825"/>
            <a:ext cx="38232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800" i="0" u="none" strike="noStrike" cap="none">
                <a:solidFill>
                  <a:srgbClr val="0B5394"/>
                </a:solidFill>
                <a:latin typeface="EB Garamond ExtraBold"/>
                <a:ea typeface="EB Garamond ExtraBold"/>
                <a:cs typeface="EB Garamond ExtraBold"/>
                <a:sym typeface="EB Garamond ExtraBold"/>
              </a:rPr>
              <a:t>Task 3 :: Frontend</a:t>
            </a:r>
            <a:r>
              <a:rPr lang="en-US" sz="1800">
                <a:solidFill>
                  <a:srgbClr val="0B5394"/>
                </a:solidFill>
                <a:latin typeface="EB Garamond ExtraBold"/>
                <a:ea typeface="EB Garamond ExtraBold"/>
                <a:cs typeface="EB Garamond ExtraBold"/>
                <a:sym typeface="EB Garamond ExtraBold"/>
              </a:rPr>
              <a:t> Creation</a:t>
            </a:r>
            <a:endParaRPr sz="1800">
              <a:solidFill>
                <a:srgbClr val="0B5394"/>
              </a:solidFill>
              <a:latin typeface="EB Garamond ExtraBold"/>
              <a:ea typeface="EB Garamond ExtraBold"/>
              <a:cs typeface="EB Garamond ExtraBold"/>
              <a:sym typeface="EB Garamond ExtraBold"/>
            </a:endParaRPr>
          </a:p>
        </p:txBody>
      </p:sp>
      <p:sp>
        <p:nvSpPr>
          <p:cNvPr id="1852" name="Google Shape;1852;g1f5dca458e3_0_0"/>
          <p:cNvSpPr txBox="1"/>
          <p:nvPr/>
        </p:nvSpPr>
        <p:spPr>
          <a:xfrm>
            <a:off x="489450" y="2220953"/>
            <a:ext cx="45936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200" i="0" u="none" strike="noStrike" cap="none">
                <a:solidFill>
                  <a:srgbClr val="0B5394"/>
                </a:solidFill>
                <a:latin typeface="Montserrat ExtraBold"/>
                <a:ea typeface="Montserrat ExtraBold"/>
                <a:cs typeface="Montserrat ExtraBold"/>
                <a:sym typeface="Montserrat ExtraBold"/>
              </a:rPr>
              <a:t>Evaluation Metric:</a:t>
            </a:r>
            <a:endParaRPr sz="1200" i="0" u="none" strike="noStrike" cap="none">
              <a:solidFill>
                <a:srgbClr val="0B5394"/>
              </a:solidFill>
              <a:latin typeface="Montserrat ExtraBold"/>
              <a:ea typeface="Montserrat ExtraBold"/>
              <a:cs typeface="Montserrat ExtraBold"/>
              <a:sym typeface="Montserrat ExtraBo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56"/>
        <p:cNvGrpSpPr/>
        <p:nvPr/>
      </p:nvGrpSpPr>
      <p:grpSpPr>
        <a:xfrm>
          <a:off x="0" y="0"/>
          <a:ext cx="0" cy="0"/>
          <a:chOff x="0" y="0"/>
          <a:chExt cx="0" cy="0"/>
        </a:xfrm>
      </p:grpSpPr>
      <p:sp>
        <p:nvSpPr>
          <p:cNvPr id="1857" name="Google Shape;1857;g2139e008f02_0_0"/>
          <p:cNvSpPr txBox="1"/>
          <p:nvPr/>
        </p:nvSpPr>
        <p:spPr>
          <a:xfrm>
            <a:off x="445779" y="237121"/>
            <a:ext cx="26298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dk2"/>
                </a:solidFill>
                <a:latin typeface="EB Garamond"/>
                <a:ea typeface="EB Garamond"/>
                <a:cs typeface="EB Garamond"/>
                <a:sym typeface="EB Garamond"/>
              </a:rPr>
              <a:t>Step-Wise Description</a:t>
            </a:r>
            <a:endParaRPr sz="1800" b="1" i="0" u="none" strike="noStrike" cap="none">
              <a:solidFill>
                <a:srgbClr val="000000"/>
              </a:solidFill>
              <a:latin typeface="EB Garamond"/>
              <a:ea typeface="EB Garamond"/>
              <a:cs typeface="EB Garamond"/>
              <a:sym typeface="EB Garamond"/>
            </a:endParaRPr>
          </a:p>
        </p:txBody>
      </p:sp>
      <p:pic>
        <p:nvPicPr>
          <p:cNvPr id="1858" name="Google Shape;1858;g2139e008f02_0_0"/>
          <p:cNvPicPr preferRelativeResize="0"/>
          <p:nvPr/>
        </p:nvPicPr>
        <p:blipFill rotWithShape="1">
          <a:blip r:embed="rId3">
            <a:alphaModFix/>
          </a:blip>
          <a:srcRect l="-65210" t="3320" r="65210" b="-3320"/>
          <a:stretch/>
        </p:blipFill>
        <p:spPr>
          <a:xfrm>
            <a:off x="1108364" y="-443345"/>
            <a:ext cx="9144000" cy="5143500"/>
          </a:xfrm>
          <a:prstGeom prst="rect">
            <a:avLst/>
          </a:prstGeom>
          <a:noFill/>
          <a:ln>
            <a:noFill/>
          </a:ln>
        </p:spPr>
      </p:pic>
      <p:sp>
        <p:nvSpPr>
          <p:cNvPr id="1859" name="Google Shape;1859;g2139e008f02_0_0"/>
          <p:cNvSpPr txBox="1"/>
          <p:nvPr/>
        </p:nvSpPr>
        <p:spPr>
          <a:xfrm>
            <a:off x="521476" y="3169796"/>
            <a:ext cx="26298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dirty="0">
                <a:solidFill>
                  <a:schemeClr val="lt2"/>
                </a:solidFill>
                <a:latin typeface="EB Garamond"/>
                <a:ea typeface="EB Garamond"/>
                <a:cs typeface="EB Garamond"/>
                <a:sym typeface="EB Garamond"/>
              </a:rPr>
              <a:t>Summary of your task</a:t>
            </a:r>
            <a:endParaRPr sz="1800" b="1" i="0" u="none" strike="noStrike" cap="none" dirty="0">
              <a:solidFill>
                <a:schemeClr val="lt2"/>
              </a:solidFill>
              <a:latin typeface="EB Garamond"/>
              <a:ea typeface="EB Garamond"/>
              <a:cs typeface="EB Garamond"/>
              <a:sym typeface="EB Garamond"/>
            </a:endParaRPr>
          </a:p>
        </p:txBody>
      </p:sp>
      <p:sp>
        <p:nvSpPr>
          <p:cNvPr id="5" name="Rectangle 4"/>
          <p:cNvSpPr/>
          <p:nvPr/>
        </p:nvSpPr>
        <p:spPr>
          <a:xfrm>
            <a:off x="815471" y="627353"/>
            <a:ext cx="7716980" cy="2246769"/>
          </a:xfrm>
          <a:prstGeom prst="rect">
            <a:avLst/>
          </a:prstGeom>
        </p:spPr>
        <p:txBody>
          <a:bodyPr wrap="square">
            <a:spAutoFit/>
          </a:bodyPr>
          <a:lstStyle/>
          <a:p>
            <a:pPr>
              <a:buFont typeface="Wingdings" pitchFamily="2" charset="2"/>
              <a:buChar char="q"/>
            </a:pPr>
            <a:r>
              <a:rPr lang="en-US" dirty="0" smtClean="0"/>
              <a:t>   Setting up a React project with tools like Create React App.</a:t>
            </a:r>
          </a:p>
          <a:p>
            <a:pPr>
              <a:buFont typeface="Wingdings" pitchFamily="2" charset="2"/>
              <a:buChar char="q"/>
            </a:pPr>
            <a:r>
              <a:rPr lang="en-US" dirty="0" smtClean="0"/>
              <a:t>   Designing responsive and user-friendly UI components for product listings, cart, and checkout.</a:t>
            </a:r>
          </a:p>
          <a:p>
            <a:pPr lvl="3">
              <a:buFont typeface="Wingdings" pitchFamily="2" charset="2"/>
              <a:buChar char="q"/>
            </a:pPr>
            <a:r>
              <a:rPr lang="en-US" dirty="0" smtClean="0"/>
              <a:t>   Integrating APIs to fetch product data and manage user accounts.</a:t>
            </a:r>
          </a:p>
          <a:p>
            <a:pPr lvl="3">
              <a:buFont typeface="Wingdings" pitchFamily="2" charset="2"/>
              <a:buChar char="q"/>
            </a:pPr>
            <a:r>
              <a:rPr lang="en-US" dirty="0" smtClean="0"/>
              <a:t>   Implementing routing for different pages like product details and shopping cart.</a:t>
            </a:r>
          </a:p>
          <a:p>
            <a:pPr lvl="3">
              <a:buFont typeface="Wingdings" pitchFamily="2" charset="2"/>
              <a:buChar char="q"/>
            </a:pPr>
            <a:r>
              <a:rPr lang="en-US" dirty="0" smtClean="0"/>
              <a:t>   Adding state management to handle user interactions and data updates.</a:t>
            </a:r>
          </a:p>
          <a:p>
            <a:pPr lvl="3">
              <a:buFont typeface="Wingdings" pitchFamily="2" charset="2"/>
              <a:buChar char="q"/>
            </a:pPr>
            <a:r>
              <a:rPr lang="en-US" dirty="0" smtClean="0"/>
              <a:t>   Enhancing the user experience with features like search, filtering, and product reviews.</a:t>
            </a:r>
          </a:p>
          <a:p>
            <a:pPr lvl="3">
              <a:buFont typeface="Wingdings" pitchFamily="2" charset="2"/>
              <a:buChar char="q"/>
            </a:pPr>
            <a:r>
              <a:rPr lang="en-US" dirty="0" smtClean="0"/>
              <a:t>   Ensuring responsive design and optimizing performance for a seamless shopping experience.</a:t>
            </a:r>
          </a:p>
          <a:p>
            <a:r>
              <a:rPr lang="en-US" dirty="0" smtClean="0"/>
              <a:t>.</a:t>
            </a:r>
            <a:endParaRPr lang="en-US" dirty="0"/>
          </a:p>
        </p:txBody>
      </p:sp>
      <p:sp>
        <p:nvSpPr>
          <p:cNvPr id="6" name="Rectangle 5"/>
          <p:cNvSpPr/>
          <p:nvPr/>
        </p:nvSpPr>
        <p:spPr>
          <a:xfrm>
            <a:off x="628650" y="3493294"/>
            <a:ext cx="7729538" cy="1600438"/>
          </a:xfrm>
          <a:prstGeom prst="rect">
            <a:avLst/>
          </a:prstGeom>
        </p:spPr>
        <p:txBody>
          <a:bodyPr wrap="square">
            <a:spAutoFit/>
          </a:bodyPr>
          <a:lstStyle/>
          <a:p>
            <a:pPr marL="400050" indent="-400050"/>
            <a:r>
              <a:rPr lang="en-US" dirty="0" smtClean="0"/>
              <a:t>	Creating a frontend for an E-commerce website using React.js involves initiating a React Project, designing responsive user interfaces for product displays and cart management, and integrating APIs to handle product data and user accounts. It also entails routing to navigate between different pages, incorporating state management for user interactions and data updates, and improving the UX with features such as search, filters, and reviews. Additionally, ensuring responsive design and optimizing performance is vital for a smooth and efficient shopping experience.</a:t>
            </a:r>
            <a:endParaRPr lang="en-IN" dirty="0" smtClean="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63"/>
        <p:cNvGrpSpPr/>
        <p:nvPr/>
      </p:nvGrpSpPr>
      <p:grpSpPr>
        <a:xfrm>
          <a:off x="0" y="0"/>
          <a:ext cx="0" cy="0"/>
          <a:chOff x="0" y="0"/>
          <a:chExt cx="0" cy="0"/>
        </a:xfrm>
      </p:grpSpPr>
      <p:sp>
        <p:nvSpPr>
          <p:cNvPr id="1864" name="Google Shape;1864;g1f5dca458e3_0_1833"/>
          <p:cNvSpPr txBox="1">
            <a:spLocks noGrp="1"/>
          </p:cNvSpPr>
          <p:nvPr>
            <p:ph type="body" idx="1"/>
          </p:nvPr>
        </p:nvSpPr>
        <p:spPr>
          <a:xfrm>
            <a:off x="3719246" y="2264415"/>
            <a:ext cx="1714800" cy="3201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sz="1800">
                <a:solidFill>
                  <a:schemeClr val="dk2"/>
                </a:solidFill>
                <a:latin typeface="EB Garamond"/>
                <a:ea typeface="EB Garamond"/>
                <a:cs typeface="EB Garamond"/>
                <a:sym typeface="EB Garamond"/>
              </a:rPr>
              <a:t>Check-List</a:t>
            </a:r>
            <a:endParaRPr sz="1800">
              <a:solidFill>
                <a:schemeClr val="dk2"/>
              </a:solidFill>
              <a:latin typeface="EB Garamond"/>
              <a:ea typeface="EB Garamond"/>
              <a:cs typeface="EB Garamond"/>
              <a:sym typeface="EB Garamond"/>
            </a:endParaRPr>
          </a:p>
        </p:txBody>
      </p:sp>
      <p:sp>
        <p:nvSpPr>
          <p:cNvPr id="1865" name="Google Shape;1865;g1f5dca458e3_0_1833"/>
          <p:cNvSpPr txBox="1">
            <a:spLocks noGrp="1"/>
          </p:cNvSpPr>
          <p:nvPr>
            <p:ph type="body" idx="2"/>
          </p:nvPr>
        </p:nvSpPr>
        <p:spPr>
          <a:xfrm>
            <a:off x="817135" y="961109"/>
            <a:ext cx="1714800" cy="320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r>
              <a:rPr lang="en-US" sz="1000" b="0" dirty="0">
                <a:latin typeface="EB Garamond"/>
                <a:ea typeface="EB Garamond"/>
                <a:cs typeface="EB Garamond"/>
                <a:sym typeface="EB Garamond"/>
              </a:rPr>
              <a:t>Create folder structure for HTML  application</a:t>
            </a:r>
            <a:endParaRPr sz="1000" b="0" dirty="0">
              <a:latin typeface="EB Garamond"/>
              <a:ea typeface="EB Garamond"/>
              <a:cs typeface="EB Garamond"/>
              <a:sym typeface="EB Garamond"/>
            </a:endParaRPr>
          </a:p>
        </p:txBody>
      </p:sp>
      <p:sp>
        <p:nvSpPr>
          <p:cNvPr id="1866" name="Google Shape;1866;g1f5dca458e3_0_1833"/>
          <p:cNvSpPr txBox="1">
            <a:spLocks noGrp="1"/>
          </p:cNvSpPr>
          <p:nvPr>
            <p:ph type="body" idx="3"/>
          </p:nvPr>
        </p:nvSpPr>
        <p:spPr>
          <a:xfrm>
            <a:off x="318626" y="2188625"/>
            <a:ext cx="2030100" cy="320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r>
              <a:rPr lang="en-US" sz="1000" b="0" dirty="0">
                <a:latin typeface="EB Garamond"/>
                <a:ea typeface="EB Garamond"/>
                <a:cs typeface="EB Garamond"/>
                <a:sym typeface="EB Garamond"/>
              </a:rPr>
              <a:t>Write Functions for event handling</a:t>
            </a:r>
            <a:endParaRPr sz="1000" b="0" dirty="0">
              <a:latin typeface="EB Garamond"/>
              <a:ea typeface="EB Garamond"/>
              <a:cs typeface="EB Garamond"/>
              <a:sym typeface="EB Garamond"/>
            </a:endParaRPr>
          </a:p>
        </p:txBody>
      </p:sp>
      <p:sp>
        <p:nvSpPr>
          <p:cNvPr id="1867" name="Google Shape;1867;g1f5dca458e3_0_1833"/>
          <p:cNvSpPr txBox="1">
            <a:spLocks noGrp="1"/>
          </p:cNvSpPr>
          <p:nvPr>
            <p:ph type="body" idx="6"/>
          </p:nvPr>
        </p:nvSpPr>
        <p:spPr>
          <a:xfrm>
            <a:off x="6615516" y="961109"/>
            <a:ext cx="1714800" cy="320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1000" b="0">
                <a:latin typeface="EB Garamond"/>
                <a:ea typeface="EB Garamond"/>
                <a:cs typeface="EB Garamond"/>
                <a:sym typeface="EB Garamond"/>
              </a:rPr>
              <a:t>Render Conditional components</a:t>
            </a:r>
            <a:endParaRPr sz="1000" b="0">
              <a:latin typeface="EB Garamond"/>
              <a:ea typeface="EB Garamond"/>
              <a:cs typeface="EB Garamond"/>
              <a:sym typeface="EB Garamond"/>
            </a:endParaRPr>
          </a:p>
        </p:txBody>
      </p:sp>
      <p:sp>
        <p:nvSpPr>
          <p:cNvPr id="1868" name="Google Shape;1868;g1f5dca458e3_0_1833"/>
          <p:cNvSpPr txBox="1">
            <a:spLocks noGrp="1"/>
          </p:cNvSpPr>
          <p:nvPr>
            <p:ph type="body" idx="7"/>
          </p:nvPr>
        </p:nvSpPr>
        <p:spPr>
          <a:xfrm>
            <a:off x="6787154" y="2188616"/>
            <a:ext cx="1714800" cy="320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1000" b="0">
                <a:latin typeface="EB Garamond"/>
                <a:ea typeface="EB Garamond"/>
                <a:cs typeface="EB Garamond"/>
                <a:sym typeface="EB Garamond"/>
              </a:rPr>
              <a:t>Overall UI of the project</a:t>
            </a:r>
            <a:endParaRPr sz="1000" b="0">
              <a:latin typeface="EB Garamond"/>
              <a:ea typeface="EB Garamond"/>
              <a:cs typeface="EB Garamond"/>
              <a:sym typeface="EB Garamond"/>
            </a:endParaRPr>
          </a:p>
        </p:txBody>
      </p:sp>
      <p:sp>
        <p:nvSpPr>
          <p:cNvPr id="1869" name="Google Shape;1869;g1f5dca458e3_0_1833"/>
          <p:cNvSpPr txBox="1">
            <a:spLocks noGrp="1"/>
          </p:cNvSpPr>
          <p:nvPr>
            <p:ph type="body" idx="8"/>
          </p:nvPr>
        </p:nvSpPr>
        <p:spPr>
          <a:xfrm>
            <a:off x="6602289" y="3448851"/>
            <a:ext cx="1714800" cy="320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1000" b="0">
                <a:latin typeface="EB Garamond"/>
                <a:ea typeface="EB Garamond"/>
                <a:cs typeface="EB Garamond"/>
                <a:sym typeface="EB Garamond"/>
              </a:rPr>
              <a:t>Handling broken links</a:t>
            </a:r>
            <a:endParaRPr sz="1000" b="0">
              <a:latin typeface="EB Garamond"/>
              <a:ea typeface="EB Garamond"/>
              <a:cs typeface="EB Garamond"/>
              <a:sym typeface="EB Garamond"/>
            </a:endParaRPr>
          </a:p>
        </p:txBody>
      </p:sp>
      <p:sp>
        <p:nvSpPr>
          <p:cNvPr id="1870" name="Google Shape;1870;g1f5dca458e3_0_1833"/>
          <p:cNvSpPr txBox="1">
            <a:spLocks noGrp="1"/>
          </p:cNvSpPr>
          <p:nvPr>
            <p:ph type="body" idx="9"/>
          </p:nvPr>
        </p:nvSpPr>
        <p:spPr>
          <a:xfrm>
            <a:off x="5584940" y="4258551"/>
            <a:ext cx="1714800" cy="320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1000" b="0">
                <a:latin typeface="EB Garamond"/>
                <a:ea typeface="EB Garamond"/>
                <a:cs typeface="EB Garamond"/>
                <a:sym typeface="EB Garamond"/>
              </a:rPr>
              <a:t>Optimizing render cycle</a:t>
            </a:r>
            <a:endParaRPr sz="1000" b="0">
              <a:latin typeface="EB Garamond"/>
              <a:ea typeface="EB Garamond"/>
              <a:cs typeface="EB Garamond"/>
              <a:sym typeface="EB Garamond"/>
            </a:endParaRPr>
          </a:p>
        </p:txBody>
      </p:sp>
      <p:sp>
        <p:nvSpPr>
          <p:cNvPr id="1871" name="Google Shape;1871;g1f5dca458e3_0_1833"/>
          <p:cNvSpPr txBox="1"/>
          <p:nvPr/>
        </p:nvSpPr>
        <p:spPr>
          <a:xfrm>
            <a:off x="193300" y="125175"/>
            <a:ext cx="31263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400" b="1" dirty="0">
                <a:solidFill>
                  <a:schemeClr val="lt2"/>
                </a:solidFill>
                <a:latin typeface="EB Garamond"/>
                <a:ea typeface="EB Garamond"/>
                <a:cs typeface="EB Garamond"/>
                <a:sym typeface="EB Garamond"/>
              </a:rPr>
              <a:t>Assessment Parameter</a:t>
            </a:r>
            <a:endParaRPr sz="2400" b="1" dirty="0">
              <a:solidFill>
                <a:schemeClr val="lt2"/>
              </a:solidFill>
              <a:latin typeface="EB Garamond"/>
              <a:ea typeface="EB Garamond"/>
              <a:cs typeface="EB Garamond"/>
              <a:sym typeface="EB Garamon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75"/>
        <p:cNvGrpSpPr/>
        <p:nvPr/>
      </p:nvGrpSpPr>
      <p:grpSpPr>
        <a:xfrm>
          <a:off x="0" y="0"/>
          <a:ext cx="0" cy="0"/>
          <a:chOff x="0" y="0"/>
          <a:chExt cx="0" cy="0"/>
        </a:xfrm>
      </p:grpSpPr>
      <p:sp>
        <p:nvSpPr>
          <p:cNvPr id="1876" name="Google Shape;1876;p212"/>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lt1"/>
              </a:buClr>
              <a:buSzPts val="1800"/>
              <a:buNone/>
            </a:pPr>
            <a:r>
              <a:rPr lang="en-US"/>
              <a:t>Submission Github</a:t>
            </a:r>
            <a:endParaRPr/>
          </a:p>
        </p:txBody>
      </p:sp>
      <p:sp>
        <p:nvSpPr>
          <p:cNvPr id="1877" name="Google Shape;1877;p212"/>
          <p:cNvSpPr txBox="1">
            <a:spLocks noGrp="1"/>
          </p:cNvSpPr>
          <p:nvPr>
            <p:ph type="body" idx="2"/>
          </p:nvPr>
        </p:nvSpPr>
        <p:spPr>
          <a:xfrm>
            <a:off x="4089330" y="2004698"/>
            <a:ext cx="2722200" cy="738623"/>
          </a:xfrm>
          <a:prstGeom prst="rect">
            <a:avLst/>
          </a:prstGeom>
          <a:noFill/>
          <a:ln>
            <a:noFill/>
          </a:ln>
        </p:spPr>
        <p:txBody>
          <a:bodyPr spcFirstLastPara="1" wrap="square" lIns="91425" tIns="45700" rIns="91425" bIns="45700" anchor="ctr" anchorCtr="0">
            <a:spAutoFit/>
          </a:bodyPr>
          <a:lstStyle/>
          <a:p>
            <a:pPr marL="0" indent="0" algn="l"/>
            <a:r>
              <a:rPr lang="en-US" dirty="0" smtClean="0">
                <a:solidFill>
                  <a:schemeClr val="accent5">
                    <a:lumMod val="50000"/>
                  </a:schemeClr>
                </a:solidFill>
                <a:latin typeface="Poppins Medium" pitchFamily="2" charset="0"/>
                <a:cs typeface="Poppins Medium" pitchFamily="2" charset="0"/>
                <a:hlinkClick r:id="rId3"/>
              </a:rPr>
              <a:t>-GROUP8</a:t>
            </a:r>
            <a:r>
              <a:rPr lang="en-US" dirty="0" smtClean="0">
                <a:solidFill>
                  <a:schemeClr val="accent5">
                    <a:lumMod val="50000"/>
                  </a:schemeClr>
                </a:solidFill>
                <a:latin typeface="Poppins Medium" pitchFamily="2" charset="0"/>
                <a:cs typeface="Poppins Medium" pitchFamily="2" charset="0"/>
              </a:rPr>
              <a:t> </a:t>
            </a:r>
            <a:r>
              <a:rPr lang="en-US" dirty="0">
                <a:solidFill>
                  <a:schemeClr val="accent5">
                    <a:lumMod val="50000"/>
                  </a:schemeClr>
                </a:solidFill>
                <a:latin typeface="Poppins Medium" pitchFamily="2" charset="0"/>
                <a:cs typeface="Poppins Medium" pitchFamily="2" charset="0"/>
              </a:rPr>
              <a:t>https://github.com/Harinishr/NM-AIT-GROUP2</a:t>
            </a:r>
            <a:endParaRPr b="0" i="0" dirty="0">
              <a:solidFill>
                <a:schemeClr val="tx1"/>
              </a:solidFill>
              <a:latin typeface="EB Garamond SemiBold"/>
              <a:ea typeface="EB Garamond SemiBold"/>
              <a:cs typeface="EB Garamond SemiBold"/>
              <a:sym typeface="EB Garamond SemiBo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81"/>
        <p:cNvGrpSpPr/>
        <p:nvPr/>
      </p:nvGrpSpPr>
      <p:grpSpPr>
        <a:xfrm>
          <a:off x="0" y="0"/>
          <a:ext cx="0" cy="0"/>
          <a:chOff x="0" y="0"/>
          <a:chExt cx="0" cy="0"/>
        </a:xfrm>
      </p:grpSpPr>
      <p:pic>
        <p:nvPicPr>
          <p:cNvPr id="1882" name="Google Shape;1882;p213"/>
          <p:cNvPicPr preferRelativeResize="0"/>
          <p:nvPr/>
        </p:nvPicPr>
        <p:blipFill rotWithShape="1">
          <a:blip r:embed="rId3">
            <a:alphaModFix/>
          </a:blip>
          <a:srcRect/>
          <a:stretch/>
        </p:blipFill>
        <p:spPr>
          <a:xfrm>
            <a:off x="0" y="0"/>
            <a:ext cx="9144000" cy="5143500"/>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unstone 01">
      <a:dk1>
        <a:srgbClr val="000000"/>
      </a:dk1>
      <a:lt1>
        <a:srgbClr val="FFFFFF"/>
      </a:lt1>
      <a:dk2>
        <a:srgbClr val="223669"/>
      </a:dk2>
      <a:lt2>
        <a:srgbClr val="C88C32"/>
      </a:lt2>
      <a:accent1>
        <a:srgbClr val="822836"/>
      </a:accent1>
      <a:accent2>
        <a:srgbClr val="446512"/>
      </a:accent2>
      <a:accent3>
        <a:srgbClr val="413271"/>
      </a:accent3>
      <a:accent4>
        <a:srgbClr val="176B9D"/>
      </a:accent4>
      <a:accent5>
        <a:srgbClr val="FFFFFF"/>
      </a:accent5>
      <a:accent6>
        <a:srgbClr val="FFFFFF"/>
      </a:accent6>
      <a:hlink>
        <a:srgbClr val="FFFF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81</TotalTime>
  <Words>219</Words>
  <Application>Microsoft Office PowerPoint</Application>
  <PresentationFormat>On-screen Show (16:9)</PresentationFormat>
  <Paragraphs>35</Paragraphs>
  <Slides>6</Slides>
  <Notes>6</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6</vt:i4>
      </vt:variant>
    </vt:vector>
  </HeadingPairs>
  <TitlesOfParts>
    <vt:vector size="18" baseType="lpstr">
      <vt:lpstr>Arial</vt:lpstr>
      <vt:lpstr>Montserrat ExtraBold</vt:lpstr>
      <vt:lpstr>EB Garamond ExtraBold</vt:lpstr>
      <vt:lpstr>EB Garamond</vt:lpstr>
      <vt:lpstr>Calibri</vt:lpstr>
      <vt:lpstr>EB Garamond Medium</vt:lpstr>
      <vt:lpstr>EB Garamond SemiBold</vt:lpstr>
      <vt:lpstr>Wingdings</vt:lpstr>
      <vt:lpstr>Public Sans</vt:lpstr>
      <vt:lpstr>Noto Sans Symbols</vt:lpstr>
      <vt:lpstr>Poppins Medium</vt:lpstr>
      <vt:lpstr>Simple Light</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Dr Manish Sharma</dc:creator>
  <cp:lastModifiedBy>admin</cp:lastModifiedBy>
  <cp:revision>11</cp:revision>
  <dcterms:created xsi:type="dcterms:W3CDTF">2020-08-13T11:21:46Z</dcterms:created>
  <dcterms:modified xsi:type="dcterms:W3CDTF">2023-10-31T07:34:48Z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XPowerLiteLastOptimized">
    <vt:lpwstr>5279963</vt:lpwstr>
  </property>
  <property fmtid="{D5CDD505-2E9C-101B-9397-08002B2CF9AE}" pid="3" name="NXPowerLiteSettings">
    <vt:lpwstr>F7000400038000</vt:lpwstr>
  </property>
  <property fmtid="{D5CDD505-2E9C-101B-9397-08002B2CF9AE}" pid="4" name="NXPowerLiteVersion">
    <vt:lpwstr>S10.0.0</vt:lpwstr>
  </property>
</Properties>
</file>